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93" r:id="rId2"/>
    <p:sldId id="394" r:id="rId3"/>
    <p:sldId id="403" r:id="rId4"/>
    <p:sldId id="392" r:id="rId5"/>
    <p:sldId id="324" r:id="rId6"/>
    <p:sldId id="325" r:id="rId7"/>
    <p:sldId id="337" r:id="rId8"/>
    <p:sldId id="409" r:id="rId9"/>
    <p:sldId id="340" r:id="rId10"/>
    <p:sldId id="341" r:id="rId11"/>
    <p:sldId id="342" r:id="rId12"/>
    <p:sldId id="415" r:id="rId13"/>
    <p:sldId id="343" r:id="rId14"/>
    <p:sldId id="344" r:id="rId15"/>
    <p:sldId id="345" r:id="rId16"/>
    <p:sldId id="351" r:id="rId17"/>
    <p:sldId id="356" r:id="rId18"/>
    <p:sldId id="357" r:id="rId19"/>
    <p:sldId id="360" r:id="rId20"/>
    <p:sldId id="362" r:id="rId21"/>
    <p:sldId id="363" r:id="rId22"/>
    <p:sldId id="414" r:id="rId23"/>
    <p:sldId id="412" r:id="rId24"/>
    <p:sldId id="411" r:id="rId25"/>
    <p:sldId id="416" r:id="rId2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onotype Corsiva" panose="03010101010201010101"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Monotype Corsiva" panose="03010101010201010101"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Monotype Corsiva" panose="03010101010201010101"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Monotype Corsiva" panose="03010101010201010101"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Monotype Corsiva" panose="03010101010201010101"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Monotype Corsiva" panose="03010101010201010101"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Monotype Corsiva" panose="03010101010201010101"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Monotype Corsiva" panose="03010101010201010101"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Monotype Corsiva" panose="03010101010201010101"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7DB80-D454-4EC0-9FC3-CA5A239F1A0E}" v="10" dt="2022-01-12T10:05:43.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9" autoAdjust="0"/>
    <p:restoredTop sz="89669" autoAdjust="0"/>
  </p:normalViewPr>
  <p:slideViewPr>
    <p:cSldViewPr>
      <p:cViewPr varScale="1">
        <p:scale>
          <a:sx n="60" d="100"/>
          <a:sy n="60" d="100"/>
        </p:scale>
        <p:origin x="821" y="53"/>
      </p:cViewPr>
      <p:guideLst>
        <p:guide orient="horz" pos="2160"/>
        <p:guide pos="2880"/>
      </p:guideLst>
    </p:cSldViewPr>
  </p:slideViewPr>
  <p:outlineViewPr>
    <p:cViewPr>
      <p:scale>
        <a:sx n="33" d="100"/>
        <a:sy n="33" d="100"/>
      </p:scale>
      <p:origin x="0" y="-8774"/>
    </p:cViewPr>
  </p:outlineViewPr>
  <p:notesTextViewPr>
    <p:cViewPr>
      <p:scale>
        <a:sx n="50" d="100"/>
        <a:sy n="50" d="100"/>
      </p:scale>
      <p:origin x="0" y="0"/>
    </p:cViewPr>
  </p:notesTextViewPr>
  <p:sorterViewPr>
    <p:cViewPr varScale="1">
      <p:scale>
        <a:sx n="1" d="1"/>
        <a:sy n="1" d="1"/>
      </p:scale>
      <p:origin x="0" y="-6883"/>
    </p:cViewPr>
  </p:sorterViewPr>
  <p:notesViewPr>
    <p:cSldViewPr>
      <p:cViewPr>
        <p:scale>
          <a:sx n="100" d="100"/>
          <a:sy n="100" d="100"/>
        </p:scale>
        <p:origin x="2357" y="-105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Fleissner" userId="5f0d0389bfa6a88a" providerId="LiveId" clId="{53C7DB80-D454-4EC0-9FC3-CA5A239F1A0E}"/>
    <pc:docChg chg="delSld modSld sldOrd">
      <pc:chgData name="Peter Fleissner" userId="5f0d0389bfa6a88a" providerId="LiveId" clId="{53C7DB80-D454-4EC0-9FC3-CA5A239F1A0E}" dt="2022-01-12T10:08:30.368" v="80" actId="2696"/>
      <pc:docMkLst>
        <pc:docMk/>
      </pc:docMkLst>
      <pc:sldChg chg="del">
        <pc:chgData name="Peter Fleissner" userId="5f0d0389bfa6a88a" providerId="LiveId" clId="{53C7DB80-D454-4EC0-9FC3-CA5A239F1A0E}" dt="2022-01-12T10:08:30.368" v="80" actId="2696"/>
        <pc:sldMkLst>
          <pc:docMk/>
          <pc:sldMk cId="0" sldId="257"/>
        </pc:sldMkLst>
      </pc:sldChg>
      <pc:sldChg chg="del">
        <pc:chgData name="Peter Fleissner" userId="5f0d0389bfa6a88a" providerId="LiveId" clId="{53C7DB80-D454-4EC0-9FC3-CA5A239F1A0E}" dt="2022-01-12T10:08:30.368" v="80" actId="2696"/>
        <pc:sldMkLst>
          <pc:docMk/>
          <pc:sldMk cId="0" sldId="260"/>
        </pc:sldMkLst>
      </pc:sldChg>
      <pc:sldChg chg="del">
        <pc:chgData name="Peter Fleissner" userId="5f0d0389bfa6a88a" providerId="LiveId" clId="{53C7DB80-D454-4EC0-9FC3-CA5A239F1A0E}" dt="2022-01-12T10:08:30.368" v="80" actId="2696"/>
        <pc:sldMkLst>
          <pc:docMk/>
          <pc:sldMk cId="0" sldId="268"/>
        </pc:sldMkLst>
      </pc:sldChg>
      <pc:sldChg chg="del">
        <pc:chgData name="Peter Fleissner" userId="5f0d0389bfa6a88a" providerId="LiveId" clId="{53C7DB80-D454-4EC0-9FC3-CA5A239F1A0E}" dt="2022-01-12T10:08:30.368" v="80" actId="2696"/>
        <pc:sldMkLst>
          <pc:docMk/>
          <pc:sldMk cId="0" sldId="269"/>
        </pc:sldMkLst>
      </pc:sldChg>
      <pc:sldChg chg="del">
        <pc:chgData name="Peter Fleissner" userId="5f0d0389bfa6a88a" providerId="LiveId" clId="{53C7DB80-D454-4EC0-9FC3-CA5A239F1A0E}" dt="2022-01-12T10:08:30.368" v="80" actId="2696"/>
        <pc:sldMkLst>
          <pc:docMk/>
          <pc:sldMk cId="0" sldId="276"/>
        </pc:sldMkLst>
      </pc:sldChg>
      <pc:sldChg chg="del">
        <pc:chgData name="Peter Fleissner" userId="5f0d0389bfa6a88a" providerId="LiveId" clId="{53C7DB80-D454-4EC0-9FC3-CA5A239F1A0E}" dt="2022-01-12T10:08:30.368" v="80" actId="2696"/>
        <pc:sldMkLst>
          <pc:docMk/>
          <pc:sldMk cId="0" sldId="281"/>
        </pc:sldMkLst>
      </pc:sldChg>
      <pc:sldChg chg="del">
        <pc:chgData name="Peter Fleissner" userId="5f0d0389bfa6a88a" providerId="LiveId" clId="{53C7DB80-D454-4EC0-9FC3-CA5A239F1A0E}" dt="2022-01-12T10:08:30.368" v="80" actId="2696"/>
        <pc:sldMkLst>
          <pc:docMk/>
          <pc:sldMk cId="0" sldId="283"/>
        </pc:sldMkLst>
      </pc:sldChg>
      <pc:sldChg chg="del">
        <pc:chgData name="Peter Fleissner" userId="5f0d0389bfa6a88a" providerId="LiveId" clId="{53C7DB80-D454-4EC0-9FC3-CA5A239F1A0E}" dt="2022-01-12T10:08:30.368" v="80" actId="2696"/>
        <pc:sldMkLst>
          <pc:docMk/>
          <pc:sldMk cId="0" sldId="285"/>
        </pc:sldMkLst>
      </pc:sldChg>
      <pc:sldChg chg="del">
        <pc:chgData name="Peter Fleissner" userId="5f0d0389bfa6a88a" providerId="LiveId" clId="{53C7DB80-D454-4EC0-9FC3-CA5A239F1A0E}" dt="2022-01-12T10:08:30.368" v="80" actId="2696"/>
        <pc:sldMkLst>
          <pc:docMk/>
          <pc:sldMk cId="0" sldId="287"/>
        </pc:sldMkLst>
      </pc:sldChg>
      <pc:sldChg chg="del">
        <pc:chgData name="Peter Fleissner" userId="5f0d0389bfa6a88a" providerId="LiveId" clId="{53C7DB80-D454-4EC0-9FC3-CA5A239F1A0E}" dt="2022-01-12T10:08:30.368" v="80" actId="2696"/>
        <pc:sldMkLst>
          <pc:docMk/>
          <pc:sldMk cId="0" sldId="288"/>
        </pc:sldMkLst>
      </pc:sldChg>
      <pc:sldChg chg="del">
        <pc:chgData name="Peter Fleissner" userId="5f0d0389bfa6a88a" providerId="LiveId" clId="{53C7DB80-D454-4EC0-9FC3-CA5A239F1A0E}" dt="2022-01-12T10:08:30.368" v="80" actId="2696"/>
        <pc:sldMkLst>
          <pc:docMk/>
          <pc:sldMk cId="0" sldId="289"/>
        </pc:sldMkLst>
      </pc:sldChg>
      <pc:sldChg chg="del">
        <pc:chgData name="Peter Fleissner" userId="5f0d0389bfa6a88a" providerId="LiveId" clId="{53C7DB80-D454-4EC0-9FC3-CA5A239F1A0E}" dt="2022-01-12T10:08:30.368" v="80" actId="2696"/>
        <pc:sldMkLst>
          <pc:docMk/>
          <pc:sldMk cId="0" sldId="292"/>
        </pc:sldMkLst>
      </pc:sldChg>
      <pc:sldChg chg="del">
        <pc:chgData name="Peter Fleissner" userId="5f0d0389bfa6a88a" providerId="LiveId" clId="{53C7DB80-D454-4EC0-9FC3-CA5A239F1A0E}" dt="2022-01-12T10:08:30.368" v="80" actId="2696"/>
        <pc:sldMkLst>
          <pc:docMk/>
          <pc:sldMk cId="0" sldId="293"/>
        </pc:sldMkLst>
      </pc:sldChg>
      <pc:sldChg chg="del">
        <pc:chgData name="Peter Fleissner" userId="5f0d0389bfa6a88a" providerId="LiveId" clId="{53C7DB80-D454-4EC0-9FC3-CA5A239F1A0E}" dt="2022-01-12T10:08:30.368" v="80" actId="2696"/>
        <pc:sldMkLst>
          <pc:docMk/>
          <pc:sldMk cId="0" sldId="296"/>
        </pc:sldMkLst>
      </pc:sldChg>
      <pc:sldChg chg="del">
        <pc:chgData name="Peter Fleissner" userId="5f0d0389bfa6a88a" providerId="LiveId" clId="{53C7DB80-D454-4EC0-9FC3-CA5A239F1A0E}" dt="2022-01-12T10:08:30.368" v="80" actId="2696"/>
        <pc:sldMkLst>
          <pc:docMk/>
          <pc:sldMk cId="0" sldId="297"/>
        </pc:sldMkLst>
      </pc:sldChg>
      <pc:sldChg chg="del">
        <pc:chgData name="Peter Fleissner" userId="5f0d0389bfa6a88a" providerId="LiveId" clId="{53C7DB80-D454-4EC0-9FC3-CA5A239F1A0E}" dt="2022-01-12T10:08:30.368" v="80" actId="2696"/>
        <pc:sldMkLst>
          <pc:docMk/>
          <pc:sldMk cId="0" sldId="300"/>
        </pc:sldMkLst>
      </pc:sldChg>
      <pc:sldChg chg="del">
        <pc:chgData name="Peter Fleissner" userId="5f0d0389bfa6a88a" providerId="LiveId" clId="{53C7DB80-D454-4EC0-9FC3-CA5A239F1A0E}" dt="2022-01-12T10:08:30.368" v="80" actId="2696"/>
        <pc:sldMkLst>
          <pc:docMk/>
          <pc:sldMk cId="0" sldId="304"/>
        </pc:sldMkLst>
      </pc:sldChg>
      <pc:sldChg chg="del">
        <pc:chgData name="Peter Fleissner" userId="5f0d0389bfa6a88a" providerId="LiveId" clId="{53C7DB80-D454-4EC0-9FC3-CA5A239F1A0E}" dt="2022-01-12T10:08:30.368" v="80" actId="2696"/>
        <pc:sldMkLst>
          <pc:docMk/>
          <pc:sldMk cId="0" sldId="306"/>
        </pc:sldMkLst>
      </pc:sldChg>
      <pc:sldChg chg="del">
        <pc:chgData name="Peter Fleissner" userId="5f0d0389bfa6a88a" providerId="LiveId" clId="{53C7DB80-D454-4EC0-9FC3-CA5A239F1A0E}" dt="2022-01-12T10:08:30.368" v="80" actId="2696"/>
        <pc:sldMkLst>
          <pc:docMk/>
          <pc:sldMk cId="0" sldId="307"/>
        </pc:sldMkLst>
      </pc:sldChg>
      <pc:sldChg chg="del">
        <pc:chgData name="Peter Fleissner" userId="5f0d0389bfa6a88a" providerId="LiveId" clId="{53C7DB80-D454-4EC0-9FC3-CA5A239F1A0E}" dt="2022-01-12T10:08:30.368" v="80" actId="2696"/>
        <pc:sldMkLst>
          <pc:docMk/>
          <pc:sldMk cId="0" sldId="308"/>
        </pc:sldMkLst>
      </pc:sldChg>
      <pc:sldChg chg="del">
        <pc:chgData name="Peter Fleissner" userId="5f0d0389bfa6a88a" providerId="LiveId" clId="{53C7DB80-D454-4EC0-9FC3-CA5A239F1A0E}" dt="2022-01-12T10:08:30.368" v="80" actId="2696"/>
        <pc:sldMkLst>
          <pc:docMk/>
          <pc:sldMk cId="0" sldId="309"/>
        </pc:sldMkLst>
      </pc:sldChg>
      <pc:sldChg chg="del">
        <pc:chgData name="Peter Fleissner" userId="5f0d0389bfa6a88a" providerId="LiveId" clId="{53C7DB80-D454-4EC0-9FC3-CA5A239F1A0E}" dt="2022-01-12T10:08:30.368" v="80" actId="2696"/>
        <pc:sldMkLst>
          <pc:docMk/>
          <pc:sldMk cId="0" sldId="310"/>
        </pc:sldMkLst>
      </pc:sldChg>
      <pc:sldChg chg="del">
        <pc:chgData name="Peter Fleissner" userId="5f0d0389bfa6a88a" providerId="LiveId" clId="{53C7DB80-D454-4EC0-9FC3-CA5A239F1A0E}" dt="2022-01-12T10:08:30.368" v="80" actId="2696"/>
        <pc:sldMkLst>
          <pc:docMk/>
          <pc:sldMk cId="0" sldId="311"/>
        </pc:sldMkLst>
      </pc:sldChg>
      <pc:sldChg chg="del">
        <pc:chgData name="Peter Fleissner" userId="5f0d0389bfa6a88a" providerId="LiveId" clId="{53C7DB80-D454-4EC0-9FC3-CA5A239F1A0E}" dt="2022-01-12T10:08:30.368" v="80" actId="2696"/>
        <pc:sldMkLst>
          <pc:docMk/>
          <pc:sldMk cId="0" sldId="313"/>
        </pc:sldMkLst>
      </pc:sldChg>
      <pc:sldChg chg="del">
        <pc:chgData name="Peter Fleissner" userId="5f0d0389bfa6a88a" providerId="LiveId" clId="{53C7DB80-D454-4EC0-9FC3-CA5A239F1A0E}" dt="2022-01-12T10:08:30.368" v="80" actId="2696"/>
        <pc:sldMkLst>
          <pc:docMk/>
          <pc:sldMk cId="0" sldId="314"/>
        </pc:sldMkLst>
      </pc:sldChg>
      <pc:sldChg chg="del">
        <pc:chgData name="Peter Fleissner" userId="5f0d0389bfa6a88a" providerId="LiveId" clId="{53C7DB80-D454-4EC0-9FC3-CA5A239F1A0E}" dt="2022-01-12T10:08:30.368" v="80" actId="2696"/>
        <pc:sldMkLst>
          <pc:docMk/>
          <pc:sldMk cId="0" sldId="315"/>
        </pc:sldMkLst>
      </pc:sldChg>
      <pc:sldChg chg="del">
        <pc:chgData name="Peter Fleissner" userId="5f0d0389bfa6a88a" providerId="LiveId" clId="{53C7DB80-D454-4EC0-9FC3-CA5A239F1A0E}" dt="2022-01-12T10:08:30.368" v="80" actId="2696"/>
        <pc:sldMkLst>
          <pc:docMk/>
          <pc:sldMk cId="0" sldId="317"/>
        </pc:sldMkLst>
      </pc:sldChg>
      <pc:sldChg chg="del">
        <pc:chgData name="Peter Fleissner" userId="5f0d0389bfa6a88a" providerId="LiveId" clId="{53C7DB80-D454-4EC0-9FC3-CA5A239F1A0E}" dt="2022-01-12T10:08:30.368" v="80" actId="2696"/>
        <pc:sldMkLst>
          <pc:docMk/>
          <pc:sldMk cId="0" sldId="318"/>
        </pc:sldMkLst>
      </pc:sldChg>
      <pc:sldChg chg="del">
        <pc:chgData name="Peter Fleissner" userId="5f0d0389bfa6a88a" providerId="LiveId" clId="{53C7DB80-D454-4EC0-9FC3-CA5A239F1A0E}" dt="2022-01-12T10:08:30.368" v="80" actId="2696"/>
        <pc:sldMkLst>
          <pc:docMk/>
          <pc:sldMk cId="0" sldId="319"/>
        </pc:sldMkLst>
      </pc:sldChg>
      <pc:sldChg chg="del">
        <pc:chgData name="Peter Fleissner" userId="5f0d0389bfa6a88a" providerId="LiveId" clId="{53C7DB80-D454-4EC0-9FC3-CA5A239F1A0E}" dt="2022-01-12T10:08:30.368" v="80" actId="2696"/>
        <pc:sldMkLst>
          <pc:docMk/>
          <pc:sldMk cId="0" sldId="320"/>
        </pc:sldMkLst>
      </pc:sldChg>
      <pc:sldChg chg="del">
        <pc:chgData name="Peter Fleissner" userId="5f0d0389bfa6a88a" providerId="LiveId" clId="{53C7DB80-D454-4EC0-9FC3-CA5A239F1A0E}" dt="2022-01-12T10:08:30.368" v="80" actId="2696"/>
        <pc:sldMkLst>
          <pc:docMk/>
          <pc:sldMk cId="0" sldId="321"/>
        </pc:sldMkLst>
      </pc:sldChg>
      <pc:sldChg chg="del">
        <pc:chgData name="Peter Fleissner" userId="5f0d0389bfa6a88a" providerId="LiveId" clId="{53C7DB80-D454-4EC0-9FC3-CA5A239F1A0E}" dt="2022-01-12T10:08:30.368" v="80" actId="2696"/>
        <pc:sldMkLst>
          <pc:docMk/>
          <pc:sldMk cId="1495277158" sldId="322"/>
        </pc:sldMkLst>
      </pc:sldChg>
      <pc:sldChg chg="modSp mod">
        <pc:chgData name="Peter Fleissner" userId="5f0d0389bfa6a88a" providerId="LiveId" clId="{53C7DB80-D454-4EC0-9FC3-CA5A239F1A0E}" dt="2022-01-12T09:59:45.090" v="51" actId="20577"/>
        <pc:sldMkLst>
          <pc:docMk/>
          <pc:sldMk cId="1000614215" sldId="324"/>
        </pc:sldMkLst>
        <pc:spChg chg="mod">
          <ac:chgData name="Peter Fleissner" userId="5f0d0389bfa6a88a" providerId="LiveId" clId="{53C7DB80-D454-4EC0-9FC3-CA5A239F1A0E}" dt="2022-01-12T09:59:45.090" v="51" actId="20577"/>
          <ac:spMkLst>
            <pc:docMk/>
            <pc:sldMk cId="1000614215" sldId="324"/>
            <ac:spMk id="3" creationId="{23313B32-42E9-4C93-93DA-E997FA0B56DE}"/>
          </ac:spMkLst>
        </pc:spChg>
      </pc:sldChg>
      <pc:sldChg chg="del">
        <pc:chgData name="Peter Fleissner" userId="5f0d0389bfa6a88a" providerId="LiveId" clId="{53C7DB80-D454-4EC0-9FC3-CA5A239F1A0E}" dt="2022-01-12T10:08:30.368" v="80" actId="2696"/>
        <pc:sldMkLst>
          <pc:docMk/>
          <pc:sldMk cId="3391537880" sldId="326"/>
        </pc:sldMkLst>
      </pc:sldChg>
      <pc:sldChg chg="del">
        <pc:chgData name="Peter Fleissner" userId="5f0d0389bfa6a88a" providerId="LiveId" clId="{53C7DB80-D454-4EC0-9FC3-CA5A239F1A0E}" dt="2022-01-12T10:08:30.368" v="80" actId="2696"/>
        <pc:sldMkLst>
          <pc:docMk/>
          <pc:sldMk cId="3745238673" sldId="327"/>
        </pc:sldMkLst>
      </pc:sldChg>
      <pc:sldChg chg="del">
        <pc:chgData name="Peter Fleissner" userId="5f0d0389bfa6a88a" providerId="LiveId" clId="{53C7DB80-D454-4EC0-9FC3-CA5A239F1A0E}" dt="2022-01-12T10:08:30.368" v="80" actId="2696"/>
        <pc:sldMkLst>
          <pc:docMk/>
          <pc:sldMk cId="807584459" sldId="328"/>
        </pc:sldMkLst>
      </pc:sldChg>
      <pc:sldChg chg="del">
        <pc:chgData name="Peter Fleissner" userId="5f0d0389bfa6a88a" providerId="LiveId" clId="{53C7DB80-D454-4EC0-9FC3-CA5A239F1A0E}" dt="2022-01-12T10:08:30.368" v="80" actId="2696"/>
        <pc:sldMkLst>
          <pc:docMk/>
          <pc:sldMk cId="3515487496" sldId="329"/>
        </pc:sldMkLst>
      </pc:sldChg>
      <pc:sldChg chg="del">
        <pc:chgData name="Peter Fleissner" userId="5f0d0389bfa6a88a" providerId="LiveId" clId="{53C7DB80-D454-4EC0-9FC3-CA5A239F1A0E}" dt="2022-01-12T10:08:30.368" v="80" actId="2696"/>
        <pc:sldMkLst>
          <pc:docMk/>
          <pc:sldMk cId="2358938963" sldId="330"/>
        </pc:sldMkLst>
      </pc:sldChg>
      <pc:sldChg chg="del">
        <pc:chgData name="Peter Fleissner" userId="5f0d0389bfa6a88a" providerId="LiveId" clId="{53C7DB80-D454-4EC0-9FC3-CA5A239F1A0E}" dt="2022-01-12T10:08:30.368" v="80" actId="2696"/>
        <pc:sldMkLst>
          <pc:docMk/>
          <pc:sldMk cId="1366014420" sldId="331"/>
        </pc:sldMkLst>
      </pc:sldChg>
      <pc:sldChg chg="del">
        <pc:chgData name="Peter Fleissner" userId="5f0d0389bfa6a88a" providerId="LiveId" clId="{53C7DB80-D454-4EC0-9FC3-CA5A239F1A0E}" dt="2022-01-12T10:08:30.368" v="80" actId="2696"/>
        <pc:sldMkLst>
          <pc:docMk/>
          <pc:sldMk cId="2291908798" sldId="332"/>
        </pc:sldMkLst>
      </pc:sldChg>
      <pc:sldChg chg="del">
        <pc:chgData name="Peter Fleissner" userId="5f0d0389bfa6a88a" providerId="LiveId" clId="{53C7DB80-D454-4EC0-9FC3-CA5A239F1A0E}" dt="2022-01-12T10:08:30.368" v="80" actId="2696"/>
        <pc:sldMkLst>
          <pc:docMk/>
          <pc:sldMk cId="2416110848" sldId="333"/>
        </pc:sldMkLst>
      </pc:sldChg>
      <pc:sldChg chg="del">
        <pc:chgData name="Peter Fleissner" userId="5f0d0389bfa6a88a" providerId="LiveId" clId="{53C7DB80-D454-4EC0-9FC3-CA5A239F1A0E}" dt="2022-01-12T10:08:30.368" v="80" actId="2696"/>
        <pc:sldMkLst>
          <pc:docMk/>
          <pc:sldMk cId="3605446801" sldId="334"/>
        </pc:sldMkLst>
      </pc:sldChg>
      <pc:sldChg chg="del">
        <pc:chgData name="Peter Fleissner" userId="5f0d0389bfa6a88a" providerId="LiveId" clId="{53C7DB80-D454-4EC0-9FC3-CA5A239F1A0E}" dt="2022-01-12T10:08:30.368" v="80" actId="2696"/>
        <pc:sldMkLst>
          <pc:docMk/>
          <pc:sldMk cId="2579861217" sldId="336"/>
        </pc:sldMkLst>
      </pc:sldChg>
      <pc:sldChg chg="del">
        <pc:chgData name="Peter Fleissner" userId="5f0d0389bfa6a88a" providerId="LiveId" clId="{53C7DB80-D454-4EC0-9FC3-CA5A239F1A0E}" dt="2022-01-12T10:08:30.368" v="80" actId="2696"/>
        <pc:sldMkLst>
          <pc:docMk/>
          <pc:sldMk cId="4094009582" sldId="339"/>
        </pc:sldMkLst>
      </pc:sldChg>
      <pc:sldChg chg="del">
        <pc:chgData name="Peter Fleissner" userId="5f0d0389bfa6a88a" providerId="LiveId" clId="{53C7DB80-D454-4EC0-9FC3-CA5A239F1A0E}" dt="2022-01-12T10:08:30.368" v="80" actId="2696"/>
        <pc:sldMkLst>
          <pc:docMk/>
          <pc:sldMk cId="4286378703" sldId="346"/>
        </pc:sldMkLst>
      </pc:sldChg>
      <pc:sldChg chg="del">
        <pc:chgData name="Peter Fleissner" userId="5f0d0389bfa6a88a" providerId="LiveId" clId="{53C7DB80-D454-4EC0-9FC3-CA5A239F1A0E}" dt="2022-01-12T10:08:30.368" v="80" actId="2696"/>
        <pc:sldMkLst>
          <pc:docMk/>
          <pc:sldMk cId="591707997" sldId="347"/>
        </pc:sldMkLst>
      </pc:sldChg>
      <pc:sldChg chg="del">
        <pc:chgData name="Peter Fleissner" userId="5f0d0389bfa6a88a" providerId="LiveId" clId="{53C7DB80-D454-4EC0-9FC3-CA5A239F1A0E}" dt="2022-01-12T10:08:30.368" v="80" actId="2696"/>
        <pc:sldMkLst>
          <pc:docMk/>
          <pc:sldMk cId="2009175670" sldId="348"/>
        </pc:sldMkLst>
      </pc:sldChg>
      <pc:sldChg chg="del">
        <pc:chgData name="Peter Fleissner" userId="5f0d0389bfa6a88a" providerId="LiveId" clId="{53C7DB80-D454-4EC0-9FC3-CA5A239F1A0E}" dt="2022-01-12T10:08:30.368" v="80" actId="2696"/>
        <pc:sldMkLst>
          <pc:docMk/>
          <pc:sldMk cId="2681401997" sldId="350"/>
        </pc:sldMkLst>
      </pc:sldChg>
      <pc:sldChg chg="del">
        <pc:chgData name="Peter Fleissner" userId="5f0d0389bfa6a88a" providerId="LiveId" clId="{53C7DB80-D454-4EC0-9FC3-CA5A239F1A0E}" dt="2022-01-12T10:08:30.368" v="80" actId="2696"/>
        <pc:sldMkLst>
          <pc:docMk/>
          <pc:sldMk cId="3779684162" sldId="354"/>
        </pc:sldMkLst>
      </pc:sldChg>
      <pc:sldChg chg="del">
        <pc:chgData name="Peter Fleissner" userId="5f0d0389bfa6a88a" providerId="LiveId" clId="{53C7DB80-D454-4EC0-9FC3-CA5A239F1A0E}" dt="2022-01-12T10:08:30.368" v="80" actId="2696"/>
        <pc:sldMkLst>
          <pc:docMk/>
          <pc:sldMk cId="47348228" sldId="355"/>
        </pc:sldMkLst>
      </pc:sldChg>
      <pc:sldChg chg="del">
        <pc:chgData name="Peter Fleissner" userId="5f0d0389bfa6a88a" providerId="LiveId" clId="{53C7DB80-D454-4EC0-9FC3-CA5A239F1A0E}" dt="2022-01-12T10:08:30.368" v="80" actId="2696"/>
        <pc:sldMkLst>
          <pc:docMk/>
          <pc:sldMk cId="3565062091" sldId="359"/>
        </pc:sldMkLst>
      </pc:sldChg>
      <pc:sldChg chg="del">
        <pc:chgData name="Peter Fleissner" userId="5f0d0389bfa6a88a" providerId="LiveId" clId="{53C7DB80-D454-4EC0-9FC3-CA5A239F1A0E}" dt="2022-01-12T10:08:30.368" v="80" actId="2696"/>
        <pc:sldMkLst>
          <pc:docMk/>
          <pc:sldMk cId="2718795733" sldId="361"/>
        </pc:sldMkLst>
      </pc:sldChg>
      <pc:sldChg chg="modSp">
        <pc:chgData name="Peter Fleissner" userId="5f0d0389bfa6a88a" providerId="LiveId" clId="{53C7DB80-D454-4EC0-9FC3-CA5A239F1A0E}" dt="2022-01-12T10:01:08.830" v="55" actId="14100"/>
        <pc:sldMkLst>
          <pc:docMk/>
          <pc:sldMk cId="4102523932" sldId="362"/>
        </pc:sldMkLst>
        <pc:spChg chg="mod">
          <ac:chgData name="Peter Fleissner" userId="5f0d0389bfa6a88a" providerId="LiveId" clId="{53C7DB80-D454-4EC0-9FC3-CA5A239F1A0E}" dt="2022-01-12T10:01:08.830" v="55" actId="14100"/>
          <ac:spMkLst>
            <pc:docMk/>
            <pc:sldMk cId="4102523932" sldId="362"/>
            <ac:spMk id="3" creationId="{9A89E9CF-4B8C-471C-8512-F2D306271F8D}"/>
          </ac:spMkLst>
        </pc:spChg>
      </pc:sldChg>
      <pc:sldChg chg="del">
        <pc:chgData name="Peter Fleissner" userId="5f0d0389bfa6a88a" providerId="LiveId" clId="{53C7DB80-D454-4EC0-9FC3-CA5A239F1A0E}" dt="2022-01-12T10:08:30.368" v="80" actId="2696"/>
        <pc:sldMkLst>
          <pc:docMk/>
          <pc:sldMk cId="2903260077" sldId="364"/>
        </pc:sldMkLst>
      </pc:sldChg>
      <pc:sldChg chg="del">
        <pc:chgData name="Peter Fleissner" userId="5f0d0389bfa6a88a" providerId="LiveId" clId="{53C7DB80-D454-4EC0-9FC3-CA5A239F1A0E}" dt="2022-01-12T10:08:30.368" v="80" actId="2696"/>
        <pc:sldMkLst>
          <pc:docMk/>
          <pc:sldMk cId="1132158433" sldId="365"/>
        </pc:sldMkLst>
      </pc:sldChg>
      <pc:sldChg chg="del">
        <pc:chgData name="Peter Fleissner" userId="5f0d0389bfa6a88a" providerId="LiveId" clId="{53C7DB80-D454-4EC0-9FC3-CA5A239F1A0E}" dt="2022-01-12T10:08:30.368" v="80" actId="2696"/>
        <pc:sldMkLst>
          <pc:docMk/>
          <pc:sldMk cId="1139471747" sldId="366"/>
        </pc:sldMkLst>
      </pc:sldChg>
      <pc:sldChg chg="del">
        <pc:chgData name="Peter Fleissner" userId="5f0d0389bfa6a88a" providerId="LiveId" clId="{53C7DB80-D454-4EC0-9FC3-CA5A239F1A0E}" dt="2022-01-12T10:08:30.368" v="80" actId="2696"/>
        <pc:sldMkLst>
          <pc:docMk/>
          <pc:sldMk cId="3616887783" sldId="367"/>
        </pc:sldMkLst>
      </pc:sldChg>
      <pc:sldChg chg="del">
        <pc:chgData name="Peter Fleissner" userId="5f0d0389bfa6a88a" providerId="LiveId" clId="{53C7DB80-D454-4EC0-9FC3-CA5A239F1A0E}" dt="2022-01-12T10:08:30.368" v="80" actId="2696"/>
        <pc:sldMkLst>
          <pc:docMk/>
          <pc:sldMk cId="2787216037" sldId="368"/>
        </pc:sldMkLst>
      </pc:sldChg>
      <pc:sldChg chg="del">
        <pc:chgData name="Peter Fleissner" userId="5f0d0389bfa6a88a" providerId="LiveId" clId="{53C7DB80-D454-4EC0-9FC3-CA5A239F1A0E}" dt="2022-01-12T10:08:30.368" v="80" actId="2696"/>
        <pc:sldMkLst>
          <pc:docMk/>
          <pc:sldMk cId="1680523174" sldId="369"/>
        </pc:sldMkLst>
      </pc:sldChg>
      <pc:sldChg chg="del">
        <pc:chgData name="Peter Fleissner" userId="5f0d0389bfa6a88a" providerId="LiveId" clId="{53C7DB80-D454-4EC0-9FC3-CA5A239F1A0E}" dt="2022-01-12T10:08:30.368" v="80" actId="2696"/>
        <pc:sldMkLst>
          <pc:docMk/>
          <pc:sldMk cId="2282737257" sldId="370"/>
        </pc:sldMkLst>
      </pc:sldChg>
      <pc:sldChg chg="del">
        <pc:chgData name="Peter Fleissner" userId="5f0d0389bfa6a88a" providerId="LiveId" clId="{53C7DB80-D454-4EC0-9FC3-CA5A239F1A0E}" dt="2022-01-12T10:08:30.368" v="80" actId="2696"/>
        <pc:sldMkLst>
          <pc:docMk/>
          <pc:sldMk cId="3244841875" sldId="371"/>
        </pc:sldMkLst>
      </pc:sldChg>
      <pc:sldChg chg="del">
        <pc:chgData name="Peter Fleissner" userId="5f0d0389bfa6a88a" providerId="LiveId" clId="{53C7DB80-D454-4EC0-9FC3-CA5A239F1A0E}" dt="2022-01-12T10:08:30.368" v="80" actId="2696"/>
        <pc:sldMkLst>
          <pc:docMk/>
          <pc:sldMk cId="2500528053" sldId="372"/>
        </pc:sldMkLst>
      </pc:sldChg>
      <pc:sldChg chg="del">
        <pc:chgData name="Peter Fleissner" userId="5f0d0389bfa6a88a" providerId="LiveId" clId="{53C7DB80-D454-4EC0-9FC3-CA5A239F1A0E}" dt="2022-01-12T10:08:30.368" v="80" actId="2696"/>
        <pc:sldMkLst>
          <pc:docMk/>
          <pc:sldMk cId="1665140747" sldId="373"/>
        </pc:sldMkLst>
      </pc:sldChg>
      <pc:sldChg chg="del">
        <pc:chgData name="Peter Fleissner" userId="5f0d0389bfa6a88a" providerId="LiveId" clId="{53C7DB80-D454-4EC0-9FC3-CA5A239F1A0E}" dt="2022-01-12T10:08:30.368" v="80" actId="2696"/>
        <pc:sldMkLst>
          <pc:docMk/>
          <pc:sldMk cId="4240728067" sldId="374"/>
        </pc:sldMkLst>
      </pc:sldChg>
      <pc:sldChg chg="del">
        <pc:chgData name="Peter Fleissner" userId="5f0d0389bfa6a88a" providerId="LiveId" clId="{53C7DB80-D454-4EC0-9FC3-CA5A239F1A0E}" dt="2022-01-12T10:08:30.368" v="80" actId="2696"/>
        <pc:sldMkLst>
          <pc:docMk/>
          <pc:sldMk cId="902923895" sldId="375"/>
        </pc:sldMkLst>
      </pc:sldChg>
      <pc:sldChg chg="del">
        <pc:chgData name="Peter Fleissner" userId="5f0d0389bfa6a88a" providerId="LiveId" clId="{53C7DB80-D454-4EC0-9FC3-CA5A239F1A0E}" dt="2022-01-12T10:08:30.368" v="80" actId="2696"/>
        <pc:sldMkLst>
          <pc:docMk/>
          <pc:sldMk cId="1117117185" sldId="376"/>
        </pc:sldMkLst>
      </pc:sldChg>
      <pc:sldChg chg="del">
        <pc:chgData name="Peter Fleissner" userId="5f0d0389bfa6a88a" providerId="LiveId" clId="{53C7DB80-D454-4EC0-9FC3-CA5A239F1A0E}" dt="2022-01-12T10:08:30.368" v="80" actId="2696"/>
        <pc:sldMkLst>
          <pc:docMk/>
          <pc:sldMk cId="2915800624" sldId="377"/>
        </pc:sldMkLst>
      </pc:sldChg>
      <pc:sldChg chg="del">
        <pc:chgData name="Peter Fleissner" userId="5f0d0389bfa6a88a" providerId="LiveId" clId="{53C7DB80-D454-4EC0-9FC3-CA5A239F1A0E}" dt="2022-01-12T10:08:30.368" v="80" actId="2696"/>
        <pc:sldMkLst>
          <pc:docMk/>
          <pc:sldMk cId="1914794354" sldId="378"/>
        </pc:sldMkLst>
      </pc:sldChg>
      <pc:sldChg chg="del">
        <pc:chgData name="Peter Fleissner" userId="5f0d0389bfa6a88a" providerId="LiveId" clId="{53C7DB80-D454-4EC0-9FC3-CA5A239F1A0E}" dt="2022-01-12T10:08:30.368" v="80" actId="2696"/>
        <pc:sldMkLst>
          <pc:docMk/>
          <pc:sldMk cId="2517472544" sldId="379"/>
        </pc:sldMkLst>
      </pc:sldChg>
      <pc:sldChg chg="del">
        <pc:chgData name="Peter Fleissner" userId="5f0d0389bfa6a88a" providerId="LiveId" clId="{53C7DB80-D454-4EC0-9FC3-CA5A239F1A0E}" dt="2022-01-12T10:08:30.368" v="80" actId="2696"/>
        <pc:sldMkLst>
          <pc:docMk/>
          <pc:sldMk cId="756511839" sldId="380"/>
        </pc:sldMkLst>
      </pc:sldChg>
      <pc:sldChg chg="del">
        <pc:chgData name="Peter Fleissner" userId="5f0d0389bfa6a88a" providerId="LiveId" clId="{53C7DB80-D454-4EC0-9FC3-CA5A239F1A0E}" dt="2022-01-12T10:08:30.368" v="80" actId="2696"/>
        <pc:sldMkLst>
          <pc:docMk/>
          <pc:sldMk cId="1851564265" sldId="381"/>
        </pc:sldMkLst>
      </pc:sldChg>
      <pc:sldChg chg="del">
        <pc:chgData name="Peter Fleissner" userId="5f0d0389bfa6a88a" providerId="LiveId" clId="{53C7DB80-D454-4EC0-9FC3-CA5A239F1A0E}" dt="2022-01-12T10:08:30.368" v="80" actId="2696"/>
        <pc:sldMkLst>
          <pc:docMk/>
          <pc:sldMk cId="2724823954" sldId="383"/>
        </pc:sldMkLst>
      </pc:sldChg>
      <pc:sldChg chg="del">
        <pc:chgData name="Peter Fleissner" userId="5f0d0389bfa6a88a" providerId="LiveId" clId="{53C7DB80-D454-4EC0-9FC3-CA5A239F1A0E}" dt="2022-01-12T10:08:30.368" v="80" actId="2696"/>
        <pc:sldMkLst>
          <pc:docMk/>
          <pc:sldMk cId="900930705" sldId="384"/>
        </pc:sldMkLst>
      </pc:sldChg>
      <pc:sldChg chg="del">
        <pc:chgData name="Peter Fleissner" userId="5f0d0389bfa6a88a" providerId="LiveId" clId="{53C7DB80-D454-4EC0-9FC3-CA5A239F1A0E}" dt="2022-01-12T10:08:30.368" v="80" actId="2696"/>
        <pc:sldMkLst>
          <pc:docMk/>
          <pc:sldMk cId="2344976387" sldId="385"/>
        </pc:sldMkLst>
      </pc:sldChg>
      <pc:sldChg chg="del">
        <pc:chgData name="Peter Fleissner" userId="5f0d0389bfa6a88a" providerId="LiveId" clId="{53C7DB80-D454-4EC0-9FC3-CA5A239F1A0E}" dt="2022-01-12T10:08:30.368" v="80" actId="2696"/>
        <pc:sldMkLst>
          <pc:docMk/>
          <pc:sldMk cId="2509015377" sldId="386"/>
        </pc:sldMkLst>
      </pc:sldChg>
      <pc:sldChg chg="del">
        <pc:chgData name="Peter Fleissner" userId="5f0d0389bfa6a88a" providerId="LiveId" clId="{53C7DB80-D454-4EC0-9FC3-CA5A239F1A0E}" dt="2022-01-12T10:08:30.368" v="80" actId="2696"/>
        <pc:sldMkLst>
          <pc:docMk/>
          <pc:sldMk cId="1043532858" sldId="387"/>
        </pc:sldMkLst>
      </pc:sldChg>
      <pc:sldChg chg="del">
        <pc:chgData name="Peter Fleissner" userId="5f0d0389bfa6a88a" providerId="LiveId" clId="{53C7DB80-D454-4EC0-9FC3-CA5A239F1A0E}" dt="2022-01-12T10:08:30.368" v="80" actId="2696"/>
        <pc:sldMkLst>
          <pc:docMk/>
          <pc:sldMk cId="2656576064" sldId="388"/>
        </pc:sldMkLst>
      </pc:sldChg>
      <pc:sldChg chg="del">
        <pc:chgData name="Peter Fleissner" userId="5f0d0389bfa6a88a" providerId="LiveId" clId="{53C7DB80-D454-4EC0-9FC3-CA5A239F1A0E}" dt="2022-01-12T10:08:30.368" v="80" actId="2696"/>
        <pc:sldMkLst>
          <pc:docMk/>
          <pc:sldMk cId="1527421783" sldId="390"/>
        </pc:sldMkLst>
      </pc:sldChg>
      <pc:sldChg chg="del">
        <pc:chgData name="Peter Fleissner" userId="5f0d0389bfa6a88a" providerId="LiveId" clId="{53C7DB80-D454-4EC0-9FC3-CA5A239F1A0E}" dt="2022-01-12T10:08:30.368" v="80" actId="2696"/>
        <pc:sldMkLst>
          <pc:docMk/>
          <pc:sldMk cId="2768548230" sldId="391"/>
        </pc:sldMkLst>
      </pc:sldChg>
      <pc:sldChg chg="modSp mod">
        <pc:chgData name="Peter Fleissner" userId="5f0d0389bfa6a88a" providerId="LiveId" clId="{53C7DB80-D454-4EC0-9FC3-CA5A239F1A0E}" dt="2022-01-12T09:59:24.950" v="42" actId="20577"/>
        <pc:sldMkLst>
          <pc:docMk/>
          <pc:sldMk cId="137686170" sldId="394"/>
        </pc:sldMkLst>
        <pc:spChg chg="mod">
          <ac:chgData name="Peter Fleissner" userId="5f0d0389bfa6a88a" providerId="LiveId" clId="{53C7DB80-D454-4EC0-9FC3-CA5A239F1A0E}" dt="2022-01-12T09:59:24.950" v="42" actId="20577"/>
          <ac:spMkLst>
            <pc:docMk/>
            <pc:sldMk cId="137686170" sldId="394"/>
            <ac:spMk id="3" creationId="{9BE5369D-CC34-4674-B06A-9EDC242D8A56}"/>
          </ac:spMkLst>
        </pc:spChg>
      </pc:sldChg>
      <pc:sldChg chg="del">
        <pc:chgData name="Peter Fleissner" userId="5f0d0389bfa6a88a" providerId="LiveId" clId="{53C7DB80-D454-4EC0-9FC3-CA5A239F1A0E}" dt="2022-01-12T10:08:30.368" v="80" actId="2696"/>
        <pc:sldMkLst>
          <pc:docMk/>
          <pc:sldMk cId="1807024286" sldId="395"/>
        </pc:sldMkLst>
      </pc:sldChg>
      <pc:sldChg chg="del">
        <pc:chgData name="Peter Fleissner" userId="5f0d0389bfa6a88a" providerId="LiveId" clId="{53C7DB80-D454-4EC0-9FC3-CA5A239F1A0E}" dt="2022-01-12T10:08:30.368" v="80" actId="2696"/>
        <pc:sldMkLst>
          <pc:docMk/>
          <pc:sldMk cId="1346856028" sldId="396"/>
        </pc:sldMkLst>
      </pc:sldChg>
      <pc:sldChg chg="del">
        <pc:chgData name="Peter Fleissner" userId="5f0d0389bfa6a88a" providerId="LiveId" clId="{53C7DB80-D454-4EC0-9FC3-CA5A239F1A0E}" dt="2022-01-12T10:08:30.368" v="80" actId="2696"/>
        <pc:sldMkLst>
          <pc:docMk/>
          <pc:sldMk cId="2888758280" sldId="397"/>
        </pc:sldMkLst>
      </pc:sldChg>
      <pc:sldChg chg="del">
        <pc:chgData name="Peter Fleissner" userId="5f0d0389bfa6a88a" providerId="LiveId" clId="{53C7DB80-D454-4EC0-9FC3-CA5A239F1A0E}" dt="2022-01-12T10:08:30.368" v="80" actId="2696"/>
        <pc:sldMkLst>
          <pc:docMk/>
          <pc:sldMk cId="865195847" sldId="398"/>
        </pc:sldMkLst>
      </pc:sldChg>
      <pc:sldChg chg="del">
        <pc:chgData name="Peter Fleissner" userId="5f0d0389bfa6a88a" providerId="LiveId" clId="{53C7DB80-D454-4EC0-9FC3-CA5A239F1A0E}" dt="2022-01-12T10:08:30.368" v="80" actId="2696"/>
        <pc:sldMkLst>
          <pc:docMk/>
          <pc:sldMk cId="3929050624" sldId="399"/>
        </pc:sldMkLst>
      </pc:sldChg>
      <pc:sldChg chg="del">
        <pc:chgData name="Peter Fleissner" userId="5f0d0389bfa6a88a" providerId="LiveId" clId="{53C7DB80-D454-4EC0-9FC3-CA5A239F1A0E}" dt="2022-01-12T10:08:30.368" v="80" actId="2696"/>
        <pc:sldMkLst>
          <pc:docMk/>
          <pc:sldMk cId="1062455141" sldId="400"/>
        </pc:sldMkLst>
      </pc:sldChg>
      <pc:sldChg chg="del">
        <pc:chgData name="Peter Fleissner" userId="5f0d0389bfa6a88a" providerId="LiveId" clId="{53C7DB80-D454-4EC0-9FC3-CA5A239F1A0E}" dt="2022-01-12T10:08:30.368" v="80" actId="2696"/>
        <pc:sldMkLst>
          <pc:docMk/>
          <pc:sldMk cId="1659197824" sldId="401"/>
        </pc:sldMkLst>
      </pc:sldChg>
      <pc:sldChg chg="del">
        <pc:chgData name="Peter Fleissner" userId="5f0d0389bfa6a88a" providerId="LiveId" clId="{53C7DB80-D454-4EC0-9FC3-CA5A239F1A0E}" dt="2022-01-12T10:08:30.368" v="80" actId="2696"/>
        <pc:sldMkLst>
          <pc:docMk/>
          <pc:sldMk cId="809579603" sldId="402"/>
        </pc:sldMkLst>
      </pc:sldChg>
      <pc:sldChg chg="modSp">
        <pc:chgData name="Peter Fleissner" userId="5f0d0389bfa6a88a" providerId="LiveId" clId="{53C7DB80-D454-4EC0-9FC3-CA5A239F1A0E}" dt="2022-01-12T09:56:19.790" v="2" actId="14100"/>
        <pc:sldMkLst>
          <pc:docMk/>
          <pc:sldMk cId="3053108941" sldId="403"/>
        </pc:sldMkLst>
        <pc:spChg chg="mod">
          <ac:chgData name="Peter Fleissner" userId="5f0d0389bfa6a88a" providerId="LiveId" clId="{53C7DB80-D454-4EC0-9FC3-CA5A239F1A0E}" dt="2022-01-12T09:56:19.790" v="2" actId="14100"/>
          <ac:spMkLst>
            <pc:docMk/>
            <pc:sldMk cId="3053108941" sldId="403"/>
            <ac:spMk id="6" creationId="{CB564A7F-C501-4384-8B77-7ABC0ADF9EFA}"/>
          </ac:spMkLst>
        </pc:spChg>
      </pc:sldChg>
      <pc:sldChg chg="del">
        <pc:chgData name="Peter Fleissner" userId="5f0d0389bfa6a88a" providerId="LiveId" clId="{53C7DB80-D454-4EC0-9FC3-CA5A239F1A0E}" dt="2022-01-12T10:08:30.368" v="80" actId="2696"/>
        <pc:sldMkLst>
          <pc:docMk/>
          <pc:sldMk cId="498744599" sldId="404"/>
        </pc:sldMkLst>
      </pc:sldChg>
      <pc:sldChg chg="del">
        <pc:chgData name="Peter Fleissner" userId="5f0d0389bfa6a88a" providerId="LiveId" clId="{53C7DB80-D454-4EC0-9FC3-CA5A239F1A0E}" dt="2022-01-12T10:08:30.368" v="80" actId="2696"/>
        <pc:sldMkLst>
          <pc:docMk/>
          <pc:sldMk cId="1125035261" sldId="405"/>
        </pc:sldMkLst>
      </pc:sldChg>
      <pc:sldChg chg="del">
        <pc:chgData name="Peter Fleissner" userId="5f0d0389bfa6a88a" providerId="LiveId" clId="{53C7DB80-D454-4EC0-9FC3-CA5A239F1A0E}" dt="2022-01-12T10:08:30.368" v="80" actId="2696"/>
        <pc:sldMkLst>
          <pc:docMk/>
          <pc:sldMk cId="1386217726" sldId="406"/>
        </pc:sldMkLst>
      </pc:sldChg>
      <pc:sldChg chg="del">
        <pc:chgData name="Peter Fleissner" userId="5f0d0389bfa6a88a" providerId="LiveId" clId="{53C7DB80-D454-4EC0-9FC3-CA5A239F1A0E}" dt="2022-01-12T10:08:30.368" v="80" actId="2696"/>
        <pc:sldMkLst>
          <pc:docMk/>
          <pc:sldMk cId="1853212469" sldId="407"/>
        </pc:sldMkLst>
      </pc:sldChg>
      <pc:sldChg chg="del">
        <pc:chgData name="Peter Fleissner" userId="5f0d0389bfa6a88a" providerId="LiveId" clId="{53C7DB80-D454-4EC0-9FC3-CA5A239F1A0E}" dt="2022-01-12T10:08:30.368" v="80" actId="2696"/>
        <pc:sldMkLst>
          <pc:docMk/>
          <pc:sldMk cId="3295880905" sldId="408"/>
        </pc:sldMkLst>
      </pc:sldChg>
      <pc:sldChg chg="del">
        <pc:chgData name="Peter Fleissner" userId="5f0d0389bfa6a88a" providerId="LiveId" clId="{53C7DB80-D454-4EC0-9FC3-CA5A239F1A0E}" dt="2022-01-12T10:08:30.368" v="80" actId="2696"/>
        <pc:sldMkLst>
          <pc:docMk/>
          <pc:sldMk cId="2146101583" sldId="410"/>
        </pc:sldMkLst>
      </pc:sldChg>
      <pc:sldChg chg="modSp mod">
        <pc:chgData name="Peter Fleissner" userId="5f0d0389bfa6a88a" providerId="LiveId" clId="{53C7DB80-D454-4EC0-9FC3-CA5A239F1A0E}" dt="2022-01-12T10:06:00.148" v="75" actId="255"/>
        <pc:sldMkLst>
          <pc:docMk/>
          <pc:sldMk cId="2018413824" sldId="412"/>
        </pc:sldMkLst>
        <pc:spChg chg="mod">
          <ac:chgData name="Peter Fleissner" userId="5f0d0389bfa6a88a" providerId="LiveId" clId="{53C7DB80-D454-4EC0-9FC3-CA5A239F1A0E}" dt="2022-01-12T10:06:00.148" v="75" actId="255"/>
          <ac:spMkLst>
            <pc:docMk/>
            <pc:sldMk cId="2018413824" sldId="412"/>
            <ac:spMk id="3" creationId="{FC8889E0-B453-4E9F-A6D8-CFEABCC12B99}"/>
          </ac:spMkLst>
        </pc:spChg>
      </pc:sldChg>
      <pc:sldChg chg="del">
        <pc:chgData name="Peter Fleissner" userId="5f0d0389bfa6a88a" providerId="LiveId" clId="{53C7DB80-D454-4EC0-9FC3-CA5A239F1A0E}" dt="2022-01-12T10:08:30.368" v="80" actId="2696"/>
        <pc:sldMkLst>
          <pc:docMk/>
          <pc:sldMk cId="1602009765" sldId="413"/>
        </pc:sldMkLst>
      </pc:sldChg>
      <pc:sldChg chg="modSp mod">
        <pc:chgData name="Peter Fleissner" userId="5f0d0389bfa6a88a" providerId="LiveId" clId="{53C7DB80-D454-4EC0-9FC3-CA5A239F1A0E}" dt="2022-01-12T10:04:18.522" v="71" actId="20577"/>
        <pc:sldMkLst>
          <pc:docMk/>
          <pc:sldMk cId="816407761" sldId="414"/>
        </pc:sldMkLst>
        <pc:spChg chg="mod">
          <ac:chgData name="Peter Fleissner" userId="5f0d0389bfa6a88a" providerId="LiveId" clId="{53C7DB80-D454-4EC0-9FC3-CA5A239F1A0E}" dt="2022-01-12T10:04:18.522" v="71" actId="20577"/>
          <ac:spMkLst>
            <pc:docMk/>
            <pc:sldMk cId="816407761" sldId="414"/>
            <ac:spMk id="3" creationId="{1E1C72F9-B101-404D-9A13-D86505221C79}"/>
          </ac:spMkLst>
        </pc:spChg>
      </pc:sldChg>
      <pc:sldChg chg="ord">
        <pc:chgData name="Peter Fleissner" userId="5f0d0389bfa6a88a" providerId="LiveId" clId="{53C7DB80-D454-4EC0-9FC3-CA5A239F1A0E}" dt="2022-01-12T10:06:40.886" v="79"/>
        <pc:sldMkLst>
          <pc:docMk/>
          <pc:sldMk cId="3578478354" sldId="41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EB39E84-F014-4125-945A-6FF9C01B192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de-DE" altLang="de-DE"/>
          </a:p>
        </p:txBody>
      </p:sp>
      <p:sp>
        <p:nvSpPr>
          <p:cNvPr id="96259" name="Rectangle 3">
            <a:extLst>
              <a:ext uri="{FF2B5EF4-FFF2-40B4-BE49-F238E27FC236}">
                <a16:creationId xmlns:a16="http://schemas.microsoft.com/office/drawing/2014/main" id="{59E3AC88-4BBB-4B88-ABE3-EA9139B305E1}"/>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de-DE" altLang="de-DE"/>
          </a:p>
        </p:txBody>
      </p:sp>
      <p:sp>
        <p:nvSpPr>
          <p:cNvPr id="96260" name="Rectangle 4">
            <a:extLst>
              <a:ext uri="{FF2B5EF4-FFF2-40B4-BE49-F238E27FC236}">
                <a16:creationId xmlns:a16="http://schemas.microsoft.com/office/drawing/2014/main" id="{05FD4264-F090-4D84-9DB0-83500F0337DD}"/>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de-DE" altLang="de-DE"/>
          </a:p>
        </p:txBody>
      </p:sp>
      <p:sp>
        <p:nvSpPr>
          <p:cNvPr id="96261" name="Rectangle 5">
            <a:extLst>
              <a:ext uri="{FF2B5EF4-FFF2-40B4-BE49-F238E27FC236}">
                <a16:creationId xmlns:a16="http://schemas.microsoft.com/office/drawing/2014/main" id="{1B4BBACC-4320-46F2-8499-B44178B66444}"/>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351EA2EF-DAB8-471C-BC72-4D5D45B76341}"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F79055A-BAF3-406E-AE1E-0E67B983F8E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de-DE" altLang="de-DE"/>
          </a:p>
        </p:txBody>
      </p:sp>
      <p:sp>
        <p:nvSpPr>
          <p:cNvPr id="34819" name="Rectangle 3">
            <a:extLst>
              <a:ext uri="{FF2B5EF4-FFF2-40B4-BE49-F238E27FC236}">
                <a16:creationId xmlns:a16="http://schemas.microsoft.com/office/drawing/2014/main" id="{D49477C5-81A6-4842-BCF2-A6A9861A007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de-DE" altLang="de-DE"/>
          </a:p>
        </p:txBody>
      </p:sp>
      <p:sp>
        <p:nvSpPr>
          <p:cNvPr id="34820" name="Rectangle 4">
            <a:extLst>
              <a:ext uri="{FF2B5EF4-FFF2-40B4-BE49-F238E27FC236}">
                <a16:creationId xmlns:a16="http://schemas.microsoft.com/office/drawing/2014/main" id="{A8628525-481F-4EBE-8DEE-C3236D43DC5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a:extLst>
              <a:ext uri="{FF2B5EF4-FFF2-40B4-BE49-F238E27FC236}">
                <a16:creationId xmlns:a16="http://schemas.microsoft.com/office/drawing/2014/main" id="{48CE37EA-D9E6-4F8D-B18A-CFAE1828A69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4822" name="Rectangle 6">
            <a:extLst>
              <a:ext uri="{FF2B5EF4-FFF2-40B4-BE49-F238E27FC236}">
                <a16:creationId xmlns:a16="http://schemas.microsoft.com/office/drawing/2014/main" id="{34558976-51EF-49D0-A761-3CBE063186A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de-DE" altLang="de-DE"/>
          </a:p>
        </p:txBody>
      </p:sp>
      <p:sp>
        <p:nvSpPr>
          <p:cNvPr id="34823" name="Rectangle 7">
            <a:extLst>
              <a:ext uri="{FF2B5EF4-FFF2-40B4-BE49-F238E27FC236}">
                <a16:creationId xmlns:a16="http://schemas.microsoft.com/office/drawing/2014/main" id="{E4FEAFFA-544A-41A5-88D9-CCA19AAB50E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FE994B7A-C188-4BED-9EBE-EC2D8ED9E17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E994B7A-C188-4BED-9EBE-EC2D8ED9E17F}" type="slidenum">
              <a:rPr lang="de-DE" altLang="de-DE" smtClean="0"/>
              <a:pPr/>
              <a:t>1</a:t>
            </a:fld>
            <a:endParaRPr lang="de-DE" altLang="de-DE"/>
          </a:p>
        </p:txBody>
      </p:sp>
    </p:spTree>
    <p:extLst>
      <p:ext uri="{BB962C8B-B14F-4D97-AF65-F5344CB8AC3E}">
        <p14:creationId xmlns:p14="http://schemas.microsoft.com/office/powerpoint/2010/main" val="232043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E994B7A-C188-4BED-9EBE-EC2D8ED9E17F}" type="slidenum">
              <a:rPr lang="de-DE" altLang="de-DE" smtClean="0"/>
              <a:pPr/>
              <a:t>2</a:t>
            </a:fld>
            <a:endParaRPr lang="de-DE" altLang="de-DE"/>
          </a:p>
        </p:txBody>
      </p:sp>
    </p:spTree>
    <p:extLst>
      <p:ext uri="{BB962C8B-B14F-4D97-AF65-F5344CB8AC3E}">
        <p14:creationId xmlns:p14="http://schemas.microsoft.com/office/powerpoint/2010/main" val="89752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E994B7A-C188-4BED-9EBE-EC2D8ED9E17F}" type="slidenum">
              <a:rPr lang="de-DE" altLang="de-DE" smtClean="0"/>
              <a:pPr/>
              <a:t>4</a:t>
            </a:fld>
            <a:endParaRPr lang="de-DE" altLang="de-DE"/>
          </a:p>
        </p:txBody>
      </p:sp>
    </p:spTree>
    <p:extLst>
      <p:ext uri="{BB962C8B-B14F-4D97-AF65-F5344CB8AC3E}">
        <p14:creationId xmlns:p14="http://schemas.microsoft.com/office/powerpoint/2010/main" val="51926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E994B7A-C188-4BED-9EBE-EC2D8ED9E17F}" type="slidenum">
              <a:rPr lang="de-DE" altLang="de-DE" smtClean="0"/>
              <a:pPr/>
              <a:t>5</a:t>
            </a:fld>
            <a:endParaRPr lang="de-DE" altLang="de-DE"/>
          </a:p>
        </p:txBody>
      </p:sp>
    </p:spTree>
    <p:extLst>
      <p:ext uri="{BB962C8B-B14F-4D97-AF65-F5344CB8AC3E}">
        <p14:creationId xmlns:p14="http://schemas.microsoft.com/office/powerpoint/2010/main" val="392628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E994B7A-C188-4BED-9EBE-EC2D8ED9E17F}" type="slidenum">
              <a:rPr lang="de-DE" altLang="de-DE" smtClean="0"/>
              <a:pPr/>
              <a:t>6</a:t>
            </a:fld>
            <a:endParaRPr lang="de-DE" altLang="de-DE"/>
          </a:p>
        </p:txBody>
      </p:sp>
    </p:spTree>
    <p:extLst>
      <p:ext uri="{BB962C8B-B14F-4D97-AF65-F5344CB8AC3E}">
        <p14:creationId xmlns:p14="http://schemas.microsoft.com/office/powerpoint/2010/main" val="129771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E994B7A-C188-4BED-9EBE-EC2D8ED9E17F}" type="slidenum">
              <a:rPr lang="de-DE" altLang="de-DE" smtClean="0"/>
              <a:pPr/>
              <a:t>18</a:t>
            </a:fld>
            <a:endParaRPr lang="de-DE" altLang="de-DE"/>
          </a:p>
        </p:txBody>
      </p:sp>
    </p:spTree>
    <p:extLst>
      <p:ext uri="{BB962C8B-B14F-4D97-AF65-F5344CB8AC3E}">
        <p14:creationId xmlns:p14="http://schemas.microsoft.com/office/powerpoint/2010/main" val="134498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E994B7A-C188-4BED-9EBE-EC2D8ED9E17F}" type="slidenum">
              <a:rPr lang="de-DE" altLang="de-DE" smtClean="0"/>
              <a:pPr/>
              <a:t>24</a:t>
            </a:fld>
            <a:endParaRPr lang="de-DE" altLang="de-DE"/>
          </a:p>
        </p:txBody>
      </p:sp>
    </p:spTree>
    <p:extLst>
      <p:ext uri="{BB962C8B-B14F-4D97-AF65-F5344CB8AC3E}">
        <p14:creationId xmlns:p14="http://schemas.microsoft.com/office/powerpoint/2010/main" val="1066192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4DB9-0D1B-4DA0-9FF8-E3E5641178A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BA80693-4745-4A05-B131-A9BDBB7CD13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pic>
        <p:nvPicPr>
          <p:cNvPr id="4" name="Picture 4">
            <a:extLst>
              <a:ext uri="{FF2B5EF4-FFF2-40B4-BE49-F238E27FC236}">
                <a16:creationId xmlns:a16="http://schemas.microsoft.com/office/drawing/2014/main" id="{D9B3A61D-00FE-4F83-A09B-63CA4F2219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4208" y="5850591"/>
            <a:ext cx="2672351" cy="10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2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3D992-7349-4971-B944-B05B4DD0B351}"/>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FDD76AB0-EA5C-4A76-8E6A-838567D58C4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85162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1AC088A-FEDA-45E3-B0DF-B2D4554D67D7}"/>
              </a:ext>
            </a:extLst>
          </p:cNvPr>
          <p:cNvSpPr>
            <a:spLocks noGrp="1"/>
          </p:cNvSpPr>
          <p:nvPr>
            <p:ph type="title" orient="vert"/>
          </p:nvPr>
        </p:nvSpPr>
        <p:spPr>
          <a:xfrm>
            <a:off x="6629400" y="260350"/>
            <a:ext cx="2057400" cy="5865813"/>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216826C-CD87-4DC6-B892-E54174D92542}"/>
              </a:ext>
            </a:extLst>
          </p:cNvPr>
          <p:cNvSpPr>
            <a:spLocks noGrp="1"/>
          </p:cNvSpPr>
          <p:nvPr>
            <p:ph type="body" orient="vert" idx="1"/>
          </p:nvPr>
        </p:nvSpPr>
        <p:spPr>
          <a:xfrm>
            <a:off x="457200" y="260350"/>
            <a:ext cx="6019800" cy="58658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371090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D68DA-9915-4B44-BAF5-30639BE6B494}"/>
              </a:ext>
            </a:extLst>
          </p:cNvPr>
          <p:cNvSpPr>
            <a:spLocks noGrp="1"/>
          </p:cNvSpPr>
          <p:nvPr>
            <p:ph type="title"/>
          </p:nvPr>
        </p:nvSpPr>
        <p:spPr>
          <a:xfrm>
            <a:off x="611188" y="260350"/>
            <a:ext cx="7859712" cy="1143000"/>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56BEDE11-719E-4874-8937-DB9774EE370E}"/>
              </a:ext>
            </a:extLst>
          </p:cNvPr>
          <p:cNvSpPr>
            <a:spLocks noGrp="1"/>
          </p:cNvSpPr>
          <p:nvPr>
            <p:ph type="body" sz="half" idx="1"/>
          </p:nvPr>
        </p:nvSpPr>
        <p:spPr>
          <a:xfrm>
            <a:off x="457200" y="1600200"/>
            <a:ext cx="40386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9A44A125-8BF1-463E-993C-AB71EBF772F2}"/>
              </a:ext>
            </a:extLst>
          </p:cNvPr>
          <p:cNvSpPr>
            <a:spLocks noGrp="1"/>
          </p:cNvSpPr>
          <p:nvPr>
            <p:ph sz="half" idx="2"/>
          </p:nvPr>
        </p:nvSpPr>
        <p:spPr>
          <a:xfrm>
            <a:off x="4648200" y="1600200"/>
            <a:ext cx="40386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112177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3791B-EA05-471B-BEF0-864A95921805}"/>
              </a:ext>
            </a:extLst>
          </p:cNvPr>
          <p:cNvSpPr>
            <a:spLocks noGrp="1"/>
          </p:cNvSpPr>
          <p:nvPr>
            <p:ph type="title"/>
          </p:nvPr>
        </p:nvSpPr>
        <p:spPr>
          <a:xfrm>
            <a:off x="611188" y="260350"/>
            <a:ext cx="7859712" cy="1143000"/>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D33D99EF-5BE7-48CF-84F1-E02C898FD27B}"/>
              </a:ext>
            </a:extLst>
          </p:cNvPr>
          <p:cNvSpPr>
            <a:spLocks noGrp="1"/>
          </p:cNvSpPr>
          <p:nvPr>
            <p:ph type="body" sz="half" idx="1"/>
          </p:nvPr>
        </p:nvSpPr>
        <p:spPr>
          <a:xfrm>
            <a:off x="457200" y="1600200"/>
            <a:ext cx="40386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A948D577-3C23-4E3F-A1B4-700A27976F3F}"/>
              </a:ext>
            </a:extLst>
          </p:cNvPr>
          <p:cNvSpPr>
            <a:spLocks noGrp="1"/>
          </p:cNvSpPr>
          <p:nvPr>
            <p:ph sz="quarter" idx="2"/>
          </p:nvPr>
        </p:nvSpPr>
        <p:spPr>
          <a:xfrm>
            <a:off x="4648200" y="1600200"/>
            <a:ext cx="4038600" cy="21859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Inhaltsplatzhalter 4">
            <a:extLst>
              <a:ext uri="{FF2B5EF4-FFF2-40B4-BE49-F238E27FC236}">
                <a16:creationId xmlns:a16="http://schemas.microsoft.com/office/drawing/2014/main" id="{5504E7EA-06B9-4CF5-96A4-40982FCBBDE7}"/>
              </a:ext>
            </a:extLst>
          </p:cNvPr>
          <p:cNvSpPr>
            <a:spLocks noGrp="1"/>
          </p:cNvSpPr>
          <p:nvPr>
            <p:ph sz="quarter" idx="3"/>
          </p:nvPr>
        </p:nvSpPr>
        <p:spPr>
          <a:xfrm>
            <a:off x="4648200" y="3938588"/>
            <a:ext cx="40386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110730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17F98-10AD-4137-A153-A9B79ACB594E}"/>
              </a:ext>
            </a:extLst>
          </p:cNvPr>
          <p:cNvSpPr>
            <a:spLocks noGrp="1"/>
          </p:cNvSpPr>
          <p:nvPr>
            <p:ph type="title" sz="quarter"/>
          </p:nvPr>
        </p:nvSpPr>
        <p:spPr>
          <a:xfrm>
            <a:off x="611188" y="260350"/>
            <a:ext cx="7859712" cy="1143000"/>
          </a:xfrm>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FFB20A6-D3DD-4918-808A-15E47EC05F4A}"/>
              </a:ext>
            </a:extLst>
          </p:cNvPr>
          <p:cNvSpPr>
            <a:spLocks noGrp="1"/>
          </p:cNvSpPr>
          <p:nvPr>
            <p:ph sz="quarter" idx="1"/>
          </p:nvPr>
        </p:nvSpPr>
        <p:spPr>
          <a:xfrm>
            <a:off x="457200" y="1600200"/>
            <a:ext cx="4038600" cy="21859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C8C556A5-6317-425A-BA06-CC2E8519F52C}"/>
              </a:ext>
            </a:extLst>
          </p:cNvPr>
          <p:cNvSpPr>
            <a:spLocks noGrp="1"/>
          </p:cNvSpPr>
          <p:nvPr>
            <p:ph sz="quarter" idx="2"/>
          </p:nvPr>
        </p:nvSpPr>
        <p:spPr>
          <a:xfrm>
            <a:off x="4648200" y="1600200"/>
            <a:ext cx="4038600" cy="21859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Inhaltsplatzhalter 4">
            <a:extLst>
              <a:ext uri="{FF2B5EF4-FFF2-40B4-BE49-F238E27FC236}">
                <a16:creationId xmlns:a16="http://schemas.microsoft.com/office/drawing/2014/main" id="{2865AC7F-044D-4266-86FD-6DEC5FC944CB}"/>
              </a:ext>
            </a:extLst>
          </p:cNvPr>
          <p:cNvSpPr>
            <a:spLocks noGrp="1"/>
          </p:cNvSpPr>
          <p:nvPr>
            <p:ph sz="quarter" idx="3"/>
          </p:nvPr>
        </p:nvSpPr>
        <p:spPr>
          <a:xfrm>
            <a:off x="457200" y="3938588"/>
            <a:ext cx="40386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Inhaltsplatzhalter 5">
            <a:extLst>
              <a:ext uri="{FF2B5EF4-FFF2-40B4-BE49-F238E27FC236}">
                <a16:creationId xmlns:a16="http://schemas.microsoft.com/office/drawing/2014/main" id="{FB619BA2-9E06-4520-A326-2520F95D2812}"/>
              </a:ext>
            </a:extLst>
          </p:cNvPr>
          <p:cNvSpPr>
            <a:spLocks noGrp="1"/>
          </p:cNvSpPr>
          <p:nvPr>
            <p:ph sz="quarter" idx="4"/>
          </p:nvPr>
        </p:nvSpPr>
        <p:spPr>
          <a:xfrm>
            <a:off x="4648200" y="3938588"/>
            <a:ext cx="40386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630500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A3EF2-D6FF-4D89-BC4F-1D463C80A0ED}"/>
              </a:ext>
            </a:extLst>
          </p:cNvPr>
          <p:cNvSpPr>
            <a:spLocks noGrp="1"/>
          </p:cNvSpPr>
          <p:nvPr>
            <p:ph type="title"/>
          </p:nvPr>
        </p:nvSpPr>
        <p:spPr>
          <a:xfrm>
            <a:off x="611188" y="260350"/>
            <a:ext cx="7859712" cy="1143000"/>
          </a:xfrm>
        </p:spPr>
        <p:txBody>
          <a:bodyPr/>
          <a:lstStyle/>
          <a:p>
            <a:r>
              <a:rPr lang="de-DE"/>
              <a:t>Mastertitelformat bearbeiten</a:t>
            </a:r>
            <a:endParaRPr lang="de-AT"/>
          </a:p>
        </p:txBody>
      </p:sp>
      <p:sp>
        <p:nvSpPr>
          <p:cNvPr id="3" name="Tabellenplatzhalter 2">
            <a:extLst>
              <a:ext uri="{FF2B5EF4-FFF2-40B4-BE49-F238E27FC236}">
                <a16:creationId xmlns:a16="http://schemas.microsoft.com/office/drawing/2014/main" id="{3491B459-DE58-41CB-94A4-A4A4D287F842}"/>
              </a:ext>
            </a:extLst>
          </p:cNvPr>
          <p:cNvSpPr>
            <a:spLocks noGrp="1"/>
          </p:cNvSpPr>
          <p:nvPr>
            <p:ph type="tbl" idx="1"/>
          </p:nvPr>
        </p:nvSpPr>
        <p:spPr>
          <a:xfrm>
            <a:off x="457200" y="1600200"/>
            <a:ext cx="8229600" cy="4525963"/>
          </a:xfrm>
        </p:spPr>
        <p:txBody>
          <a:bodyPr/>
          <a:lstStyle/>
          <a:p>
            <a:endParaRPr lang="de-AT"/>
          </a:p>
        </p:txBody>
      </p:sp>
    </p:spTree>
    <p:extLst>
      <p:ext uri="{BB962C8B-B14F-4D97-AF65-F5344CB8AC3E}">
        <p14:creationId xmlns:p14="http://schemas.microsoft.com/office/powerpoint/2010/main" val="69989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8262A-17FB-4CC4-90A2-6B721A4A179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C015B93B-9A7C-47F1-AEAB-C0403792619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Picture 4">
            <a:extLst>
              <a:ext uri="{FF2B5EF4-FFF2-40B4-BE49-F238E27FC236}">
                <a16:creationId xmlns:a16="http://schemas.microsoft.com/office/drawing/2014/main" id="{ADFBCF55-3846-4EC4-A79D-34A30915A4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44208" y="5850591"/>
            <a:ext cx="2672351" cy="10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42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DCB3B-8B22-436B-B340-E84EF8541F74}"/>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2CF7A862-3BC7-4B5A-AC8F-131C05C8CA7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6966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B4C5B-4CA1-4FDF-AAA8-FD98C313DE4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AEDEB5-F7A2-4316-8C3B-8D907F39E156}"/>
              </a:ext>
            </a:extLst>
          </p:cNvPr>
          <p:cNvSpPr>
            <a:spLocks noGrp="1"/>
          </p:cNvSpPr>
          <p:nvPr>
            <p:ph sz="half" idx="1"/>
          </p:nvPr>
        </p:nvSpPr>
        <p:spPr>
          <a:xfrm>
            <a:off x="457200" y="1600200"/>
            <a:ext cx="40386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217B5EB-88AC-473E-B73D-CD9A3A428FF7}"/>
              </a:ext>
            </a:extLst>
          </p:cNvPr>
          <p:cNvSpPr>
            <a:spLocks noGrp="1"/>
          </p:cNvSpPr>
          <p:nvPr>
            <p:ph sz="half" idx="2"/>
          </p:nvPr>
        </p:nvSpPr>
        <p:spPr>
          <a:xfrm>
            <a:off x="4648200" y="1600200"/>
            <a:ext cx="40386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32968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D5FA6-1230-4214-B88E-7FD4E1CA3014}"/>
              </a:ext>
            </a:extLst>
          </p:cNvPr>
          <p:cNvSpPr>
            <a:spLocks noGrp="1"/>
          </p:cNvSpPr>
          <p:nvPr>
            <p:ph type="title"/>
          </p:nvPr>
        </p:nvSpPr>
        <p:spPr>
          <a:xfrm>
            <a:off x="630238" y="365125"/>
            <a:ext cx="78867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642B67FE-61E9-418E-9E92-47B1A37A589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4AD6D90-4667-4A32-A829-D82738AB173D}"/>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588B06D1-D183-4B71-A5B3-1FB4211DCBD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0BF8219-26D4-45C8-8339-11FF563372A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195210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C8442-3205-43C8-9035-FC4B18229F36}"/>
              </a:ext>
            </a:extLst>
          </p:cNvPr>
          <p:cNvSpPr>
            <a:spLocks noGrp="1"/>
          </p:cNvSpPr>
          <p:nvPr>
            <p:ph type="title"/>
          </p:nvPr>
        </p:nvSpPr>
        <p:spPr/>
        <p:txBody>
          <a:bodyPr/>
          <a:lstStyle/>
          <a:p>
            <a:r>
              <a:rPr lang="de-DE"/>
              <a:t>Mastertitelformat bearbeiten</a:t>
            </a:r>
            <a:endParaRPr lang="de-AT"/>
          </a:p>
        </p:txBody>
      </p:sp>
    </p:spTree>
    <p:extLst>
      <p:ext uri="{BB962C8B-B14F-4D97-AF65-F5344CB8AC3E}">
        <p14:creationId xmlns:p14="http://schemas.microsoft.com/office/powerpoint/2010/main" val="153841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39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C1227-8C7A-4A60-BF2B-821FA87A3808}"/>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67FADD66-EAC6-49AB-95D0-A75115DC8AF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35AE9B5C-D717-4C21-8CA6-C95F5EA309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49042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7D8CE-E1F0-4B96-9FF3-BF7AF24C0936}"/>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2FE7D4F0-742D-4B28-A6E0-BF8450D7D4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817649EF-23E4-488D-90DC-072C25C18B9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23373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CC9C656-67FB-457C-94A3-D054F5AB5191}"/>
              </a:ext>
            </a:extLst>
          </p:cNvPr>
          <p:cNvSpPr>
            <a:spLocks noGrp="1" noChangeArrowheads="1"/>
          </p:cNvSpPr>
          <p:nvPr>
            <p:ph type="title"/>
          </p:nvPr>
        </p:nvSpPr>
        <p:spPr bwMode="auto">
          <a:xfrm>
            <a:off x="611188" y="260350"/>
            <a:ext cx="78597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a:extLst>
              <a:ext uri="{FF2B5EF4-FFF2-40B4-BE49-F238E27FC236}">
                <a16:creationId xmlns:a16="http://schemas.microsoft.com/office/drawing/2014/main" id="{671ECBA6-9F15-473B-9040-E25901739D3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7" name="Bild 1">
            <a:extLst>
              <a:ext uri="{FF2B5EF4-FFF2-40B4-BE49-F238E27FC236}">
                <a16:creationId xmlns:a16="http://schemas.microsoft.com/office/drawing/2014/main" id="{4F0B5948-C3C9-477D-A559-DFC2D11FAB4C}"/>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5410200"/>
            <a:ext cx="2881630" cy="1447800"/>
          </a:xfrm>
          <a:prstGeom prst="rect">
            <a:avLst/>
          </a:prstGeom>
          <a:noFill/>
          <a:ln>
            <a:noFill/>
          </a:ln>
        </p:spPr>
      </p:pic>
      <p:pic>
        <p:nvPicPr>
          <p:cNvPr id="5" name="Picture 4">
            <a:extLst>
              <a:ext uri="{FF2B5EF4-FFF2-40B4-BE49-F238E27FC236}">
                <a16:creationId xmlns:a16="http://schemas.microsoft.com/office/drawing/2014/main" id="{926C7E32-9415-42AA-9339-C13BA97B40E9}"/>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444208" y="5850591"/>
            <a:ext cx="2672351" cy="100741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i="1" kern="1200">
          <a:solidFill>
            <a:schemeClr val="accent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i="1">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i="1">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i="1">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i="1">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i="1">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i="1">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i="1">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i="1">
          <a:solidFill>
            <a:schemeClr val="accent2"/>
          </a:solidFill>
          <a:effectLst>
            <a:outerShdw blurRad="38100" dist="38100" dir="2700000" algn="tl">
              <a:srgbClr val="C0C0C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novationhub-act.org/content/cw-docu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ytimes.com/2020/10/16/world/americas/nova-scotia-wolves-military.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innovationhub-act.org/sites/default/files/2021-03/Cognitive%20Warfare.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innovationhub-act.org/sites/default/files/2021-01/20210122_CW%20Final.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innovationhub-act.org/sites/default/files/2021-03/Cognitive%20Warfar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nnovationhub-act.org/sites/default/files/2021-03/Cognitive%20Warfar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D858F-7EFF-45D1-8D54-ECD49D135C17}"/>
              </a:ext>
            </a:extLst>
          </p:cNvPr>
          <p:cNvSpPr>
            <a:spLocks noGrp="1"/>
          </p:cNvSpPr>
          <p:nvPr>
            <p:ph type="ctrTitle"/>
          </p:nvPr>
        </p:nvSpPr>
        <p:spPr>
          <a:xfrm>
            <a:off x="31819" y="12622"/>
            <a:ext cx="4716016" cy="5432601"/>
          </a:xfrm>
        </p:spPr>
        <p:txBody>
          <a:bodyPr/>
          <a:lstStyle/>
          <a:p>
            <a:br>
              <a:rPr lang="de-AT" sz="3600" b="1" dirty="0">
                <a:effectLst/>
                <a:latin typeface="Calibri" panose="020F0502020204030204" pitchFamily="34" charset="0"/>
                <a:ea typeface="Calibri" panose="020F0502020204030204" pitchFamily="34" charset="0"/>
              </a:rPr>
            </a:br>
            <a:br>
              <a:rPr lang="de-AT" sz="3600" b="1" dirty="0">
                <a:effectLst/>
                <a:latin typeface="Calibri" panose="020F0502020204030204" pitchFamily="34" charset="0"/>
                <a:ea typeface="Calibri" panose="020F0502020204030204" pitchFamily="34" charset="0"/>
              </a:rPr>
            </a:br>
            <a:br>
              <a:rPr lang="de-AT" sz="3600" b="1" dirty="0">
                <a:effectLst/>
                <a:latin typeface="Calibri" panose="020F0502020204030204" pitchFamily="34" charset="0"/>
                <a:ea typeface="Calibri" panose="020F0502020204030204" pitchFamily="34" charset="0"/>
              </a:rPr>
            </a:br>
            <a:br>
              <a:rPr lang="de-AT" sz="3600" b="1" dirty="0">
                <a:effectLst/>
                <a:latin typeface="Calibri" panose="020F0502020204030204" pitchFamily="34" charset="0"/>
                <a:ea typeface="Calibri" panose="020F0502020204030204" pitchFamily="34" charset="0"/>
              </a:rPr>
            </a:br>
            <a:br>
              <a:rPr lang="de-AT" sz="3600" b="1" dirty="0">
                <a:effectLst/>
                <a:latin typeface="Calibri" panose="020F0502020204030204" pitchFamily="34" charset="0"/>
                <a:ea typeface="Calibri" panose="020F0502020204030204" pitchFamily="34" charset="0"/>
              </a:rPr>
            </a:br>
            <a:br>
              <a:rPr lang="de-AT" sz="3600" b="1" dirty="0">
                <a:effectLst/>
                <a:latin typeface="Calibri" panose="020F0502020204030204" pitchFamily="34" charset="0"/>
                <a:ea typeface="Calibri" panose="020F0502020204030204" pitchFamily="34" charset="0"/>
              </a:rPr>
            </a:br>
            <a:br>
              <a:rPr lang="de-AT" sz="3600" b="1" i="0" dirty="0">
                <a:effectLst/>
                <a:latin typeface="Calibri" panose="020F0502020204030204" pitchFamily="34" charset="0"/>
                <a:ea typeface="Calibri" panose="020F0502020204030204" pitchFamily="34" charset="0"/>
              </a:rPr>
            </a:br>
            <a:br>
              <a:rPr lang="de-AT" sz="2000" b="1" i="0" dirty="0">
                <a:effectLst/>
                <a:latin typeface="+mn-lt"/>
                <a:ea typeface="Segoe UI Black" panose="020B0A02040204020203" pitchFamily="34" charset="0"/>
              </a:rPr>
            </a:br>
            <a:r>
              <a:rPr lang="de-AT" sz="2000" b="1" i="0" dirty="0">
                <a:effectLst/>
                <a:latin typeface="+mn-lt"/>
                <a:ea typeface="Segoe UI Black" panose="020B0A02040204020203" pitchFamily="34" charset="0"/>
              </a:rPr>
              <a:t>Online-</a:t>
            </a:r>
            <a:r>
              <a:rPr lang="de-DE" sz="2000" i="0" dirty="0">
                <a:solidFill>
                  <a:schemeClr val="tx1"/>
                </a:solidFill>
                <a:latin typeface="+mn-lt"/>
                <a:ea typeface="+mn-ea"/>
                <a:cs typeface="Arial" panose="020B0604020202020204" pitchFamily="34" charset="0"/>
              </a:rPr>
              <a:t>Treffen von </a:t>
            </a:r>
            <a:r>
              <a:rPr lang="de-DE" sz="2000" i="0" dirty="0" err="1">
                <a:solidFill>
                  <a:schemeClr val="tx1"/>
                </a:solidFill>
                <a:latin typeface="+mn-lt"/>
                <a:ea typeface="+mn-ea"/>
                <a:cs typeface="Arial" panose="020B0604020202020204" pitchFamily="34" charset="0"/>
              </a:rPr>
              <a:t>FriedensAttac</a:t>
            </a:r>
            <a:br>
              <a:rPr lang="de-DE" sz="2000" i="0" dirty="0">
                <a:solidFill>
                  <a:schemeClr val="tx1"/>
                </a:solidFill>
                <a:latin typeface="+mn-lt"/>
                <a:ea typeface="+mn-ea"/>
                <a:cs typeface="Arial" panose="020B0604020202020204" pitchFamily="34" charset="0"/>
              </a:rPr>
            </a:br>
            <a:r>
              <a:rPr lang="de-DE" sz="2000" i="0" dirty="0">
                <a:solidFill>
                  <a:schemeClr val="tx1"/>
                </a:solidFill>
                <a:latin typeface="+mn-lt"/>
                <a:ea typeface="+mn-ea"/>
                <a:cs typeface="Arial" panose="020B0604020202020204" pitchFamily="34" charset="0"/>
              </a:rPr>
              <a:t>11. Jänner 2022, 18 Uhr</a:t>
            </a:r>
            <a:br>
              <a:rPr lang="de-DE" sz="1800" b="1" i="0" dirty="0">
                <a:solidFill>
                  <a:srgbClr val="7A7A7A"/>
                </a:solidFill>
                <a:effectLst/>
                <a:latin typeface="Roboto Condensed" panose="02000000000000000000" pitchFamily="2" charset="0"/>
              </a:rPr>
            </a:br>
            <a:br>
              <a:rPr lang="de-DE" sz="1050" b="1" i="0" dirty="0">
                <a:solidFill>
                  <a:srgbClr val="7A7A7A"/>
                </a:solidFill>
                <a:effectLst/>
                <a:latin typeface="Roboto Condensed" panose="02000000000000000000" pitchFamily="2" charset="0"/>
              </a:rPr>
            </a:br>
            <a:br>
              <a:rPr lang="de-DE" sz="1050" b="1" i="0" dirty="0">
                <a:solidFill>
                  <a:srgbClr val="7A7A7A"/>
                </a:solidFill>
                <a:effectLst/>
                <a:latin typeface="Roboto Condensed" panose="02000000000000000000" pitchFamily="2" charset="0"/>
              </a:rPr>
            </a:br>
            <a:r>
              <a:rPr lang="de-AT" sz="3600" i="0" dirty="0">
                <a:solidFill>
                  <a:schemeClr val="tx1"/>
                </a:solidFill>
                <a:effectLst/>
                <a:latin typeface="Calibri" panose="020F0502020204030204" pitchFamily="34" charset="0"/>
                <a:ea typeface="Calibri" panose="020F0502020204030204" pitchFamily="34" charset="0"/>
              </a:rPr>
              <a:t>Jeder Mensch eine Waffe?</a:t>
            </a:r>
            <a:br>
              <a:rPr lang="de-AT" sz="3600" i="0" dirty="0">
                <a:solidFill>
                  <a:schemeClr val="tx1"/>
                </a:solidFill>
                <a:effectLst/>
                <a:latin typeface="Calibri" panose="020F0502020204030204" pitchFamily="34" charset="0"/>
                <a:ea typeface="Calibri" panose="020F0502020204030204" pitchFamily="34" charset="0"/>
              </a:rPr>
            </a:br>
            <a:br>
              <a:rPr lang="de-AT" sz="2000" i="0" dirty="0">
                <a:solidFill>
                  <a:schemeClr val="tx1"/>
                </a:solidFill>
                <a:effectLst/>
                <a:latin typeface="Calibri" panose="020F0502020204030204" pitchFamily="34" charset="0"/>
                <a:ea typeface="Calibri" panose="020F0502020204030204" pitchFamily="34" charset="0"/>
              </a:rPr>
            </a:br>
            <a:r>
              <a:rPr lang="de-AT" sz="3600" i="0" dirty="0">
                <a:solidFill>
                  <a:schemeClr val="tx1"/>
                </a:solidFill>
                <a:effectLst/>
                <a:latin typeface="Calibri" panose="020F0502020204030204" pitchFamily="34" charset="0"/>
                <a:ea typeface="Calibri" panose="020F0502020204030204" pitchFamily="34" charset="0"/>
              </a:rPr>
              <a:t>NATO plant </a:t>
            </a:r>
            <a:br>
              <a:rPr lang="de-AT" sz="3600" i="0" dirty="0">
                <a:solidFill>
                  <a:schemeClr val="tx1"/>
                </a:solidFill>
                <a:effectLst/>
                <a:latin typeface="Calibri" panose="020F0502020204030204" pitchFamily="34" charset="0"/>
                <a:ea typeface="Calibri" panose="020F0502020204030204" pitchFamily="34" charset="0"/>
              </a:rPr>
            </a:br>
            <a:r>
              <a:rPr lang="de-AT" sz="3600" i="0" dirty="0">
                <a:solidFill>
                  <a:schemeClr val="tx1"/>
                </a:solidFill>
                <a:effectLst/>
                <a:latin typeface="Segoe UI Black" panose="020B0A02040204020203" pitchFamily="34" charset="0"/>
                <a:ea typeface="Segoe UI Black" panose="020B0A02040204020203" pitchFamily="34" charset="0"/>
                <a:cs typeface="Khmer UI" panose="020B0604020202020204" pitchFamily="34" charset="0"/>
              </a:rPr>
              <a:t>COGNITIVE WARFARE</a:t>
            </a:r>
            <a:br>
              <a:rPr lang="de-AT" sz="3600" i="0" dirty="0">
                <a:solidFill>
                  <a:schemeClr val="tx1"/>
                </a:solidFill>
                <a:effectLst/>
                <a:latin typeface="Calibri" panose="020F0502020204030204" pitchFamily="34" charset="0"/>
                <a:ea typeface="Calibri" panose="020F0502020204030204" pitchFamily="34" charset="0"/>
              </a:rPr>
            </a:br>
            <a:br>
              <a:rPr lang="de-AT" sz="3600" i="0" dirty="0">
                <a:solidFill>
                  <a:schemeClr val="tx1"/>
                </a:solidFill>
                <a:effectLst/>
                <a:latin typeface="Calibri" panose="020F0502020204030204" pitchFamily="34" charset="0"/>
                <a:ea typeface="Calibri" panose="020F0502020204030204" pitchFamily="34" charset="0"/>
              </a:rPr>
            </a:br>
            <a:r>
              <a:rPr lang="de-AT" sz="3600" i="0" dirty="0">
                <a:solidFill>
                  <a:schemeClr val="tx1"/>
                </a:solidFill>
                <a:effectLst/>
                <a:latin typeface="Calibri" panose="020F0502020204030204" pitchFamily="34" charset="0"/>
                <a:ea typeface="Calibri" panose="020F0502020204030204" pitchFamily="34" charset="0"/>
              </a:rPr>
              <a:t>Peter Fleissner</a:t>
            </a:r>
            <a:endParaRPr lang="de-AT" sz="3600" dirty="0"/>
          </a:p>
        </p:txBody>
      </p:sp>
      <p:pic>
        <p:nvPicPr>
          <p:cNvPr id="6" name="Grafik 5">
            <a:extLst>
              <a:ext uri="{FF2B5EF4-FFF2-40B4-BE49-F238E27FC236}">
                <a16:creationId xmlns:a16="http://schemas.microsoft.com/office/drawing/2014/main" id="{1E293340-5F38-439D-959A-F94E1D163761}"/>
              </a:ext>
            </a:extLst>
          </p:cNvPr>
          <p:cNvPicPr>
            <a:picLocks noChangeAspect="1"/>
          </p:cNvPicPr>
          <p:nvPr/>
        </p:nvPicPr>
        <p:blipFill>
          <a:blip r:embed="rId3"/>
          <a:stretch>
            <a:fillRect/>
          </a:stretch>
        </p:blipFill>
        <p:spPr>
          <a:xfrm>
            <a:off x="5076056" y="404664"/>
            <a:ext cx="4082596" cy="6080674"/>
          </a:xfrm>
          <a:prstGeom prst="rect">
            <a:avLst/>
          </a:prstGeom>
        </p:spPr>
      </p:pic>
      <p:pic>
        <p:nvPicPr>
          <p:cNvPr id="5" name="Picture 4">
            <a:extLst>
              <a:ext uri="{FF2B5EF4-FFF2-40B4-BE49-F238E27FC236}">
                <a16:creationId xmlns:a16="http://schemas.microsoft.com/office/drawing/2014/main" id="{33D65847-28C1-4205-A86C-6C0B738E2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850591"/>
            <a:ext cx="2672351" cy="100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1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E18BD-F730-49A6-8797-09B84C263EA4}"/>
              </a:ext>
            </a:extLst>
          </p:cNvPr>
          <p:cNvSpPr>
            <a:spLocks noGrp="1"/>
          </p:cNvSpPr>
          <p:nvPr>
            <p:ph type="title"/>
          </p:nvPr>
        </p:nvSpPr>
        <p:spPr>
          <a:xfrm>
            <a:off x="611188" y="260350"/>
            <a:ext cx="7859712" cy="648370"/>
          </a:xfrm>
        </p:spPr>
        <p:txBody>
          <a:bodyPr/>
          <a:lstStyle/>
          <a:p>
            <a:r>
              <a:rPr lang="de-DE" sz="3200" dirty="0"/>
              <a:t>Strategien der</a:t>
            </a:r>
            <a:r>
              <a:rPr lang="de-AT" sz="3200" dirty="0"/>
              <a:t> </a:t>
            </a:r>
            <a:r>
              <a:rPr lang="de-AT" sz="3200" dirty="0">
                <a:solidFill>
                  <a:srgbClr val="FF0000"/>
                </a:solidFill>
              </a:rPr>
              <a:t>Destabilisierung</a:t>
            </a:r>
          </a:p>
        </p:txBody>
      </p:sp>
      <p:sp>
        <p:nvSpPr>
          <p:cNvPr id="3" name="Inhaltsplatzhalter 2">
            <a:extLst>
              <a:ext uri="{FF2B5EF4-FFF2-40B4-BE49-F238E27FC236}">
                <a16:creationId xmlns:a16="http://schemas.microsoft.com/office/drawing/2014/main" id="{48704ABD-04D7-453C-A1B6-42EB38C2AC7E}"/>
              </a:ext>
            </a:extLst>
          </p:cNvPr>
          <p:cNvSpPr>
            <a:spLocks noGrp="1"/>
          </p:cNvSpPr>
          <p:nvPr>
            <p:ph idx="1"/>
          </p:nvPr>
        </p:nvSpPr>
        <p:spPr>
          <a:xfrm>
            <a:off x="457200" y="980728"/>
            <a:ext cx="8229600" cy="5145435"/>
          </a:xfrm>
        </p:spPr>
        <p:txBody>
          <a:bodyPr/>
          <a:lstStyle/>
          <a:p>
            <a:pPr marL="0" indent="0">
              <a:buNone/>
            </a:pPr>
            <a:endParaRPr lang="de-DE" sz="2000" dirty="0"/>
          </a:p>
          <a:p>
            <a:pPr marL="0" indent="0">
              <a:buNone/>
            </a:pPr>
            <a:r>
              <a:rPr lang="de-DE" sz="2400" dirty="0"/>
              <a:t>● Verstärkung der Polarisierung </a:t>
            </a:r>
          </a:p>
          <a:p>
            <a:pPr marL="0" indent="0">
              <a:buNone/>
            </a:pPr>
            <a:r>
              <a:rPr lang="de-DE" sz="2400" dirty="0"/>
              <a:t>● Wiederbelebung von kontroversiellen  </a:t>
            </a:r>
          </a:p>
          <a:p>
            <a:pPr marL="0" indent="0">
              <a:buNone/>
            </a:pPr>
            <a:r>
              <a:rPr lang="de-DE" sz="2400" dirty="0"/>
              <a:t>    Bewegungen/Themen </a:t>
            </a:r>
          </a:p>
          <a:p>
            <a:pPr marL="0" indent="0">
              <a:buNone/>
            </a:pPr>
            <a:r>
              <a:rPr lang="de-DE" sz="2400" dirty="0"/>
              <a:t>● Delegitimierung der Regierung/Führung </a:t>
            </a:r>
          </a:p>
          <a:p>
            <a:pPr marL="0" indent="0">
              <a:buNone/>
            </a:pPr>
            <a:r>
              <a:rPr lang="de-DE" sz="2400" dirty="0"/>
              <a:t>● Isolierung von Einzelpersonen/Gruppen </a:t>
            </a:r>
          </a:p>
          <a:p>
            <a:pPr marL="0" indent="0">
              <a:buNone/>
            </a:pPr>
            <a:r>
              <a:rPr lang="de-DE" sz="2400" dirty="0"/>
              <a:t>● Störung wichtiger wirtschaftlicher Aktivitäten </a:t>
            </a:r>
          </a:p>
          <a:p>
            <a:pPr marL="0" indent="0">
              <a:buNone/>
            </a:pPr>
            <a:r>
              <a:rPr lang="de-DE" sz="2400" dirty="0"/>
              <a:t>● Störung der Infrastruktur </a:t>
            </a:r>
          </a:p>
          <a:p>
            <a:pPr marL="0" indent="0">
              <a:buNone/>
            </a:pPr>
            <a:r>
              <a:rPr lang="de-DE" sz="2400" dirty="0"/>
              <a:t>● Verwirrung der Kommunikation</a:t>
            </a:r>
          </a:p>
          <a:p>
            <a:pPr marL="0" indent="0">
              <a:buNone/>
            </a:pPr>
            <a:endParaRPr lang="de-AT" sz="2000" dirty="0"/>
          </a:p>
        </p:txBody>
      </p:sp>
    </p:spTree>
    <p:extLst>
      <p:ext uri="{BB962C8B-B14F-4D97-AF65-F5344CB8AC3E}">
        <p14:creationId xmlns:p14="http://schemas.microsoft.com/office/powerpoint/2010/main" val="1341827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671AD-B485-43C5-9E7C-5CBE4C1F258A}"/>
              </a:ext>
            </a:extLst>
          </p:cNvPr>
          <p:cNvSpPr>
            <a:spLocks noGrp="1"/>
          </p:cNvSpPr>
          <p:nvPr>
            <p:ph type="title"/>
          </p:nvPr>
        </p:nvSpPr>
        <p:spPr>
          <a:xfrm>
            <a:off x="611188" y="260350"/>
            <a:ext cx="7859712" cy="576362"/>
          </a:xfrm>
        </p:spPr>
        <p:txBody>
          <a:bodyPr/>
          <a:lstStyle/>
          <a:p>
            <a:r>
              <a:rPr lang="de-AT" sz="3200" dirty="0"/>
              <a:t>Beispiele für Destabilisierung</a:t>
            </a:r>
          </a:p>
        </p:txBody>
      </p:sp>
      <p:sp>
        <p:nvSpPr>
          <p:cNvPr id="3" name="Inhaltsplatzhalter 2">
            <a:extLst>
              <a:ext uri="{FF2B5EF4-FFF2-40B4-BE49-F238E27FC236}">
                <a16:creationId xmlns:a16="http://schemas.microsoft.com/office/drawing/2014/main" id="{D050721B-900A-4854-B74E-ECD91C9A00C0}"/>
              </a:ext>
            </a:extLst>
          </p:cNvPr>
          <p:cNvSpPr>
            <a:spLocks noGrp="1"/>
          </p:cNvSpPr>
          <p:nvPr>
            <p:ph idx="1"/>
          </p:nvPr>
        </p:nvSpPr>
        <p:spPr>
          <a:xfrm>
            <a:off x="827088" y="1052736"/>
            <a:ext cx="7859712" cy="5073427"/>
          </a:xfrm>
        </p:spPr>
        <p:txBody>
          <a:bodyPr/>
          <a:lstStyle/>
          <a:p>
            <a:pPr marL="514350" indent="-514350">
              <a:buAutoNum type="arabicPeriod"/>
            </a:pPr>
            <a:r>
              <a:rPr lang="de-AT" sz="2400" dirty="0"/>
              <a:t>Destabilisierung durch Verwirrung:</a:t>
            </a:r>
          </a:p>
          <a:p>
            <a:pPr lvl="1"/>
            <a:r>
              <a:rPr lang="de-AT" sz="2000" dirty="0"/>
              <a:t>Öffentlicher Diskurs über den Ursprung des Covid-Virus</a:t>
            </a:r>
          </a:p>
          <a:p>
            <a:pPr marL="514350" indent="-514350">
              <a:buAutoNum type="arabicPeriod"/>
            </a:pPr>
            <a:r>
              <a:rPr lang="de-AT" sz="2400" dirty="0"/>
              <a:t>Destabilisierung durch Spaltung: </a:t>
            </a:r>
          </a:p>
          <a:p>
            <a:pPr lvl="1"/>
            <a:r>
              <a:rPr lang="de-AT" sz="2000" dirty="0"/>
              <a:t>geleakte </a:t>
            </a:r>
            <a:r>
              <a:rPr lang="de-AT" sz="2000" dirty="0" err="1"/>
              <a:t>e-mails</a:t>
            </a:r>
            <a:r>
              <a:rPr lang="de-AT" sz="2000" dirty="0"/>
              <a:t> vertieften Konflikt in der Demokratischen Partei zwischen Hilary Clinton und Bernie Sanders</a:t>
            </a:r>
          </a:p>
          <a:p>
            <a:pPr marL="514350" indent="-514350">
              <a:buAutoNum type="arabicPeriod"/>
            </a:pPr>
            <a:r>
              <a:rPr lang="de-AT" sz="2400" dirty="0"/>
              <a:t>Destabilisierung durch Wirtschaftssanktionen: </a:t>
            </a:r>
          </a:p>
          <a:p>
            <a:pPr lvl="1" indent="-342900"/>
            <a:r>
              <a:rPr lang="de-AT" sz="2000" dirty="0"/>
              <a:t>Verdeckte Operationen gegen Chiles Allende-Regierung: </a:t>
            </a:r>
          </a:p>
          <a:p>
            <a:pPr marL="800100" lvl="2" indent="0">
              <a:buNone/>
            </a:pPr>
            <a:r>
              <a:rPr lang="de-AT" sz="1600" dirty="0"/>
              <a:t>Stolz meldet das NATO-Papier: „</a:t>
            </a:r>
            <a:r>
              <a:rPr lang="de-DE" sz="1600" dirty="0"/>
              <a:t>Als Ergebnis dieser Einflussnahme wurde die chilenische Regierung durch ein kapitalistisches Regime gestürzt, ohne dass dafür jemals amerikanische Beamte verantwortlich gemacht wurden. Durch die Umsetzung einer schädlichen Wirtschaftspolitik hat Amerika die Denkweise einer ganzen Bevölkerung verändert, ohne auch nur einen Finger zu rühren“.</a:t>
            </a:r>
            <a:endParaRPr lang="de-AT" sz="1600" dirty="0"/>
          </a:p>
        </p:txBody>
      </p:sp>
    </p:spTree>
    <p:extLst>
      <p:ext uri="{BB962C8B-B14F-4D97-AF65-F5344CB8AC3E}">
        <p14:creationId xmlns:p14="http://schemas.microsoft.com/office/powerpoint/2010/main" val="51826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AFF89-EBC0-4926-8ABA-DCD7C25E8746}"/>
              </a:ext>
            </a:extLst>
          </p:cNvPr>
          <p:cNvSpPr>
            <a:spLocks noGrp="1"/>
          </p:cNvSpPr>
          <p:nvPr>
            <p:ph type="title"/>
          </p:nvPr>
        </p:nvSpPr>
        <p:spPr>
          <a:xfrm>
            <a:off x="642144" y="19348"/>
            <a:ext cx="7859712" cy="471487"/>
          </a:xfrm>
        </p:spPr>
        <p:txBody>
          <a:bodyPr/>
          <a:lstStyle/>
          <a:p>
            <a:r>
              <a:rPr lang="de-AT" sz="3200" dirty="0"/>
              <a:t>Beispiel Chile</a:t>
            </a:r>
          </a:p>
        </p:txBody>
      </p:sp>
      <p:sp>
        <p:nvSpPr>
          <p:cNvPr id="3" name="Inhaltsplatzhalter 2">
            <a:extLst>
              <a:ext uri="{FF2B5EF4-FFF2-40B4-BE49-F238E27FC236}">
                <a16:creationId xmlns:a16="http://schemas.microsoft.com/office/drawing/2014/main" id="{78ACFB4E-46B4-4E5A-9FAF-E63AA4335277}"/>
              </a:ext>
            </a:extLst>
          </p:cNvPr>
          <p:cNvSpPr>
            <a:spLocks noGrp="1"/>
          </p:cNvSpPr>
          <p:nvPr>
            <p:ph idx="1"/>
          </p:nvPr>
        </p:nvSpPr>
        <p:spPr>
          <a:xfrm>
            <a:off x="107504" y="490834"/>
            <a:ext cx="9036496" cy="6367165"/>
          </a:xfrm>
          <a:solidFill>
            <a:schemeClr val="accent1"/>
          </a:solidFill>
        </p:spPr>
        <p:txBody>
          <a:bodyPr/>
          <a:lstStyle/>
          <a:p>
            <a:pPr marL="0" indent="0">
              <a:buNone/>
            </a:pPr>
            <a:r>
              <a:rPr lang="de-AT" sz="2400" dirty="0">
                <a:effectLst/>
                <a:latin typeface="Calibri" panose="020F0502020204030204" pitchFamily="34" charset="0"/>
                <a:ea typeface="Calibri" panose="020F0502020204030204" pitchFamily="34" charset="0"/>
                <a:cs typeface="Times New Roman" panose="02020603050405020304" pitchFamily="18" charset="0"/>
              </a:rPr>
              <a:t>Beispiel: das Allende-Regime in Chile. Die amerikanische öffentliche Meinung war gegen eine offene Gewaltanwendung gegen die chilenische Regierung. Es wurde schnell entschieden, dass der beste Weg um die chilenische Regierung zu stürzen, wäre, die Schuld für den Niedergang der Nation auf die minderwertige sozialistische Politik zu schieben. Die amerikanische Regierung verfolgte einen zweigleisigen Ansatz zur Destabilisierung die Regierung in Chile zu destabilisieren, indem sie sowohl die chilenische Wirtschaft als auch die Gesellschaft angriff. Der wirtschaftlichen</a:t>
            </a:r>
          </a:p>
          <a:p>
            <a:pPr marL="0" indent="0">
              <a:buNone/>
            </a:pPr>
            <a:r>
              <a:rPr lang="de-AT" sz="2400" dirty="0">
                <a:effectLst/>
                <a:latin typeface="Calibri" panose="020F0502020204030204" pitchFamily="34" charset="0"/>
                <a:ea typeface="Calibri" panose="020F0502020204030204" pitchFamily="34" charset="0"/>
                <a:cs typeface="Times New Roman" panose="02020603050405020304" pitchFamily="18" charset="0"/>
              </a:rPr>
              <a:t>Angriffe umfassten eine Vielzahl von Faktoren. Die amerikanische Regierung beendete alle privaten amerikanische Investitionen, neue und alte. Außerdem nutzte die amerikanische Regierung ihre beispiellose Macht auf der Weltbühne, um die internationalen Finanzinstitutionen an der Finanzierung chilenischer Operationen zu hindern. Dies hatte entscheidende Auswirkungen auf das chilenische Leben, da Chiles wichtigster Industriezweig, das Kupfer, von amerikanischen multinationalen Konzernen dominiert wurde [27].</a:t>
            </a:r>
          </a:p>
          <a:p>
            <a:pPr marL="0" indent="0">
              <a:buNone/>
            </a:pPr>
            <a:endParaRPr lang="de-AT" sz="2400" dirty="0"/>
          </a:p>
        </p:txBody>
      </p:sp>
    </p:spTree>
    <p:extLst>
      <p:ext uri="{BB962C8B-B14F-4D97-AF65-F5344CB8AC3E}">
        <p14:creationId xmlns:p14="http://schemas.microsoft.com/office/powerpoint/2010/main" val="357847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16BF1-66E0-4D9B-9131-4CDC410336A9}"/>
              </a:ext>
            </a:extLst>
          </p:cNvPr>
          <p:cNvSpPr>
            <a:spLocks noGrp="1"/>
          </p:cNvSpPr>
          <p:nvPr>
            <p:ph type="title"/>
          </p:nvPr>
        </p:nvSpPr>
        <p:spPr>
          <a:xfrm>
            <a:off x="611188" y="260350"/>
            <a:ext cx="7859712" cy="471487"/>
          </a:xfrm>
        </p:spPr>
        <p:txBody>
          <a:bodyPr/>
          <a:lstStyle/>
          <a:p>
            <a:r>
              <a:rPr lang="de-AT" sz="3200" dirty="0">
                <a:solidFill>
                  <a:srgbClr val="FF0000"/>
                </a:solidFill>
              </a:rPr>
              <a:t>Beeinflussung</a:t>
            </a:r>
          </a:p>
        </p:txBody>
      </p:sp>
      <p:sp>
        <p:nvSpPr>
          <p:cNvPr id="3" name="Inhaltsplatzhalter 2">
            <a:extLst>
              <a:ext uri="{FF2B5EF4-FFF2-40B4-BE49-F238E27FC236}">
                <a16:creationId xmlns:a16="http://schemas.microsoft.com/office/drawing/2014/main" id="{15AF7DB3-5149-4D76-B6E4-48F483B3BCB4}"/>
              </a:ext>
            </a:extLst>
          </p:cNvPr>
          <p:cNvSpPr>
            <a:spLocks noGrp="1"/>
          </p:cNvSpPr>
          <p:nvPr>
            <p:ph idx="1"/>
          </p:nvPr>
        </p:nvSpPr>
        <p:spPr>
          <a:xfrm>
            <a:off x="457200" y="1052736"/>
            <a:ext cx="8229600" cy="5073427"/>
          </a:xfrm>
          <a:solidFill>
            <a:schemeClr val="bg1"/>
          </a:solidFill>
        </p:spPr>
        <p:txBody>
          <a:bodyPr/>
          <a:lstStyle/>
          <a:p>
            <a:pPr marL="0" indent="0">
              <a:buNone/>
            </a:pPr>
            <a:r>
              <a:rPr lang="de-DE" sz="2400" dirty="0"/>
              <a:t>Interpretation und Verständnis der Umwelt der Zielpersonen werden manipuliert, damit die Zielgruppe für ein bestimmtes Thema gewonnen wird:</a:t>
            </a:r>
          </a:p>
          <a:p>
            <a:r>
              <a:rPr lang="de-DE" sz="2400" dirty="0"/>
              <a:t>Ein Angreifer lenkt die Handlungen der Zielpersonen in eine Richtung, die seiner Sache zugute kommt. . </a:t>
            </a:r>
          </a:p>
          <a:p>
            <a:r>
              <a:rPr lang="de-DE" sz="2400" dirty="0"/>
              <a:t>Den größten Einfluss erzielen Angreifer, wenn sie einen Konsens in der Bevölkerung erreichen, der zu einem Paradigmenwechsel führt. </a:t>
            </a:r>
          </a:p>
          <a:p>
            <a:r>
              <a:rPr lang="de-DE" sz="2400" dirty="0"/>
              <a:t>Zielpersonen können auch gegen die eigenen traditionellen Ideen aufgebracht werden, mit denen sie aufgewachsen sind.</a:t>
            </a:r>
            <a:endParaRPr lang="de-AT" sz="2400" dirty="0"/>
          </a:p>
        </p:txBody>
      </p:sp>
    </p:spTree>
    <p:extLst>
      <p:ext uri="{BB962C8B-B14F-4D97-AF65-F5344CB8AC3E}">
        <p14:creationId xmlns:p14="http://schemas.microsoft.com/office/powerpoint/2010/main" val="232717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78196-618E-4200-80C5-AA690EC95990}"/>
              </a:ext>
            </a:extLst>
          </p:cNvPr>
          <p:cNvSpPr>
            <a:spLocks noGrp="1"/>
          </p:cNvSpPr>
          <p:nvPr>
            <p:ph type="title"/>
          </p:nvPr>
        </p:nvSpPr>
        <p:spPr>
          <a:xfrm>
            <a:off x="611188" y="260350"/>
            <a:ext cx="7859712" cy="471487"/>
          </a:xfrm>
        </p:spPr>
        <p:txBody>
          <a:bodyPr/>
          <a:lstStyle/>
          <a:p>
            <a:r>
              <a:rPr lang="de-AT" sz="3200" dirty="0"/>
              <a:t>Strategien der Beeinflussung</a:t>
            </a:r>
          </a:p>
        </p:txBody>
      </p:sp>
      <p:sp>
        <p:nvSpPr>
          <p:cNvPr id="3" name="Inhaltsplatzhalter 2">
            <a:extLst>
              <a:ext uri="{FF2B5EF4-FFF2-40B4-BE49-F238E27FC236}">
                <a16:creationId xmlns:a16="http://schemas.microsoft.com/office/drawing/2014/main" id="{41C9B74B-5AF7-4234-A768-22F74CFA89C9}"/>
              </a:ext>
            </a:extLst>
          </p:cNvPr>
          <p:cNvSpPr>
            <a:spLocks noGrp="1"/>
          </p:cNvSpPr>
          <p:nvPr>
            <p:ph idx="1"/>
          </p:nvPr>
        </p:nvSpPr>
        <p:spPr>
          <a:xfrm>
            <a:off x="457200" y="1196752"/>
            <a:ext cx="8229600" cy="4929411"/>
          </a:xfrm>
        </p:spPr>
        <p:txBody>
          <a:bodyPr/>
          <a:lstStyle/>
          <a:p>
            <a:pPr marL="0" indent="0">
              <a:buNone/>
            </a:pPr>
            <a:r>
              <a:rPr lang="de-DE" sz="2400" dirty="0"/>
              <a:t>● Förderung extremistischer Ideologien</a:t>
            </a:r>
          </a:p>
          <a:p>
            <a:pPr marL="0" indent="0">
              <a:buNone/>
            </a:pPr>
            <a:r>
              <a:rPr lang="de-DE" sz="2400" dirty="0"/>
              <a:t>● Manipulation der Überzeugungen der Zivilbevölkerung</a:t>
            </a:r>
          </a:p>
          <a:p>
            <a:pPr marL="0" indent="0">
              <a:buNone/>
            </a:pPr>
            <a:r>
              <a:rPr lang="de-DE" sz="2400" dirty="0"/>
              <a:t>● Kontrolle wichtiger wirtschaftlicher Aktivitäten</a:t>
            </a:r>
          </a:p>
          <a:p>
            <a:pPr marL="0" indent="0">
              <a:buNone/>
            </a:pPr>
            <a:r>
              <a:rPr lang="de-DE" sz="2400" dirty="0"/>
              <a:t>● Regulierung von Regierungsmaßnahmen</a:t>
            </a:r>
          </a:p>
          <a:p>
            <a:pPr marL="0" indent="0">
              <a:buNone/>
            </a:pPr>
            <a:r>
              <a:rPr lang="de-DE" sz="2400" dirty="0"/>
              <a:t>● Beeinflussung oder Delegitimierung von Wahlen</a:t>
            </a:r>
          </a:p>
          <a:p>
            <a:pPr marL="0" indent="0">
              <a:buNone/>
            </a:pPr>
            <a:r>
              <a:rPr lang="de-DE" sz="2400" dirty="0"/>
              <a:t>● Zivilisten für </a:t>
            </a:r>
            <a:r>
              <a:rPr lang="de-DE" sz="2400"/>
              <a:t>Beeinflussung von Randgruppen </a:t>
            </a:r>
            <a:r>
              <a:rPr lang="de-DE" sz="2400" dirty="0"/>
              <a:t>rekrutieren</a:t>
            </a:r>
          </a:p>
          <a:p>
            <a:pPr marL="0" indent="0">
              <a:buNone/>
            </a:pPr>
            <a:r>
              <a:rPr lang="de-DE" sz="2400" dirty="0"/>
              <a:t>● Dissens unterdrücken</a:t>
            </a:r>
          </a:p>
          <a:p>
            <a:pPr marL="0" indent="0" algn="r">
              <a:buNone/>
            </a:pPr>
            <a:endParaRPr lang="de-AT" sz="1800" dirty="0"/>
          </a:p>
          <a:p>
            <a:pPr marL="0" indent="0" algn="r">
              <a:buNone/>
            </a:pPr>
            <a:endParaRPr lang="de-AT" sz="1800" dirty="0"/>
          </a:p>
          <a:p>
            <a:pPr marL="0" indent="0" algn="r">
              <a:buNone/>
            </a:pPr>
            <a:r>
              <a:rPr lang="de-AT" sz="1800" dirty="0"/>
              <a:t>Quelle: www.innovationhub-act.org/sites/default/files/2021-03/Cognitive%20Warfare.pdf</a:t>
            </a:r>
          </a:p>
        </p:txBody>
      </p:sp>
    </p:spTree>
    <p:extLst>
      <p:ext uri="{BB962C8B-B14F-4D97-AF65-F5344CB8AC3E}">
        <p14:creationId xmlns:p14="http://schemas.microsoft.com/office/powerpoint/2010/main" val="84148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FFB75-5E90-4916-9A4A-3CBBB15113D4}"/>
              </a:ext>
            </a:extLst>
          </p:cNvPr>
          <p:cNvSpPr>
            <a:spLocks noGrp="1"/>
          </p:cNvSpPr>
          <p:nvPr>
            <p:ph type="title"/>
          </p:nvPr>
        </p:nvSpPr>
        <p:spPr>
          <a:xfrm>
            <a:off x="611188" y="260350"/>
            <a:ext cx="7859712" cy="576362"/>
          </a:xfrm>
        </p:spPr>
        <p:txBody>
          <a:bodyPr/>
          <a:lstStyle/>
          <a:p>
            <a:r>
              <a:rPr lang="de-AT" sz="3200" dirty="0"/>
              <a:t>Beispiele für Beeinflussung</a:t>
            </a:r>
          </a:p>
        </p:txBody>
      </p:sp>
      <p:sp>
        <p:nvSpPr>
          <p:cNvPr id="3" name="Inhaltsplatzhalter 2">
            <a:extLst>
              <a:ext uri="{FF2B5EF4-FFF2-40B4-BE49-F238E27FC236}">
                <a16:creationId xmlns:a16="http://schemas.microsoft.com/office/drawing/2014/main" id="{4C533DE1-DBBE-4413-96DF-8D501A57E34A}"/>
              </a:ext>
            </a:extLst>
          </p:cNvPr>
          <p:cNvSpPr>
            <a:spLocks noGrp="1"/>
          </p:cNvSpPr>
          <p:nvPr>
            <p:ph idx="1"/>
          </p:nvPr>
        </p:nvSpPr>
        <p:spPr>
          <a:xfrm>
            <a:off x="107504" y="980728"/>
            <a:ext cx="9036496" cy="5145435"/>
          </a:xfrm>
          <a:solidFill>
            <a:schemeClr val="bg1"/>
          </a:solidFill>
        </p:spPr>
        <p:txBody>
          <a:bodyPr/>
          <a:lstStyle/>
          <a:p>
            <a:pPr marL="457200" indent="-457200">
              <a:buFont typeface="+mj-lt"/>
              <a:buAutoNum type="arabicPeriod"/>
            </a:pPr>
            <a:r>
              <a:rPr lang="de-DE" sz="2400" dirty="0"/>
              <a:t>Al-Qaida: </a:t>
            </a:r>
          </a:p>
          <a:p>
            <a:pPr lvl="1" indent="-342900">
              <a:buFont typeface="Symbol" panose="05050102010706020507" pitchFamily="18" charset="2"/>
              <a:buChar char="-"/>
            </a:pPr>
            <a:r>
              <a:rPr lang="de-DE" sz="2000" dirty="0"/>
              <a:t>Die Wiedergewinnung der Größe des islamischen Staates</a:t>
            </a:r>
          </a:p>
          <a:p>
            <a:pPr marL="0" indent="0">
              <a:buNone/>
            </a:pPr>
            <a:endParaRPr lang="de-DE" sz="2000" dirty="0"/>
          </a:p>
          <a:p>
            <a:pPr marL="0" indent="0">
              <a:buNone/>
            </a:pPr>
            <a:r>
              <a:rPr lang="de-DE" sz="2400" dirty="0"/>
              <a:t>2. Beeinflussung der Politik der USA durch China</a:t>
            </a:r>
          </a:p>
          <a:p>
            <a:pPr lvl="1" indent="-342900">
              <a:buFont typeface="Symbol" panose="05050102010706020507" pitchFamily="18" charset="2"/>
              <a:buChar char="-"/>
            </a:pPr>
            <a:r>
              <a:rPr lang="de-DE" sz="2000" dirty="0"/>
              <a:t>Nach der Methode „Haltet den Dieb“ wird China als potentieller Angreifer identifiziert</a:t>
            </a:r>
          </a:p>
          <a:p>
            <a:pPr lvl="1" indent="-342900">
              <a:buFont typeface="Symbol" panose="05050102010706020507" pitchFamily="18" charset="2"/>
              <a:buChar char="-"/>
            </a:pPr>
            <a:endParaRPr lang="de-DE" sz="2000" dirty="0"/>
          </a:p>
          <a:p>
            <a:pPr marL="0" indent="0">
              <a:buNone/>
            </a:pPr>
            <a:r>
              <a:rPr lang="en-US" sz="2400" dirty="0"/>
              <a:t>3. US-</a:t>
            </a:r>
            <a:r>
              <a:rPr lang="de-DE" sz="2400" dirty="0"/>
              <a:t>Kongresswahlen 2016</a:t>
            </a:r>
          </a:p>
          <a:p>
            <a:pPr>
              <a:buFont typeface="Symbol" panose="05050102010706020507" pitchFamily="18" charset="2"/>
              <a:buChar char="-"/>
            </a:pPr>
            <a:r>
              <a:rPr lang="de-DE" sz="2000" dirty="0"/>
              <a:t>2020 veröffentlichte der US-Senat einen Bericht, in dem es heißt: "Der Ausschuss stellte fest, dass die russische Regierung eine aggressive, vielschichtige Anstrengung unternahm, um das Ergebnis der Präsidentschaftswahlen 2016 zu beeinflussen oder zu versuchen, es zu beeinflussen" </a:t>
            </a:r>
          </a:p>
          <a:p>
            <a:pPr lvl="1" indent="-342900">
              <a:buFont typeface="Symbol" panose="05050102010706020507" pitchFamily="18" charset="2"/>
              <a:buChar char="-"/>
            </a:pPr>
            <a:endParaRPr lang="de-DE" sz="2000" dirty="0"/>
          </a:p>
          <a:p>
            <a:pPr marL="0" indent="0">
              <a:buNone/>
            </a:pPr>
            <a:endParaRPr lang="de-DE" sz="2400" dirty="0"/>
          </a:p>
          <a:p>
            <a:pPr marL="400050" lvl="1" indent="0">
              <a:buNone/>
            </a:pPr>
            <a:endParaRPr lang="de-DE" sz="2000" dirty="0"/>
          </a:p>
          <a:p>
            <a:pPr marL="0" indent="0">
              <a:buNone/>
            </a:pPr>
            <a:endParaRPr lang="de-AT" sz="1400" b="1" dirty="0"/>
          </a:p>
        </p:txBody>
      </p:sp>
    </p:spTree>
    <p:extLst>
      <p:ext uri="{BB962C8B-B14F-4D97-AF65-F5344CB8AC3E}">
        <p14:creationId xmlns:p14="http://schemas.microsoft.com/office/powerpoint/2010/main" val="176477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6E25B-70B8-4BFA-ADF0-4ADE21A0DCCE}"/>
              </a:ext>
            </a:extLst>
          </p:cNvPr>
          <p:cNvSpPr>
            <a:spLocks noGrp="1"/>
          </p:cNvSpPr>
          <p:nvPr>
            <p:ph type="title"/>
          </p:nvPr>
        </p:nvSpPr>
        <p:spPr>
          <a:xfrm>
            <a:off x="611188" y="260350"/>
            <a:ext cx="7859712" cy="360338"/>
          </a:xfrm>
        </p:spPr>
        <p:txBody>
          <a:bodyPr/>
          <a:lstStyle/>
          <a:p>
            <a:r>
              <a:rPr lang="de-DE" sz="3200" dirty="0"/>
              <a:t>Blick in die Zukunft</a:t>
            </a:r>
            <a:endParaRPr lang="de-AT" sz="3200" dirty="0"/>
          </a:p>
        </p:txBody>
      </p:sp>
      <p:sp>
        <p:nvSpPr>
          <p:cNvPr id="3" name="Inhaltsplatzhalter 2">
            <a:extLst>
              <a:ext uri="{FF2B5EF4-FFF2-40B4-BE49-F238E27FC236}">
                <a16:creationId xmlns:a16="http://schemas.microsoft.com/office/drawing/2014/main" id="{FF2F084F-6388-4A04-969E-2D4632857FFC}"/>
              </a:ext>
            </a:extLst>
          </p:cNvPr>
          <p:cNvSpPr>
            <a:spLocks noGrp="1"/>
          </p:cNvSpPr>
          <p:nvPr>
            <p:ph idx="1"/>
          </p:nvPr>
        </p:nvSpPr>
        <p:spPr>
          <a:xfrm>
            <a:off x="457200" y="764704"/>
            <a:ext cx="8229600" cy="5616922"/>
          </a:xfrm>
          <a:solidFill>
            <a:schemeClr val="bg1"/>
          </a:solidFill>
        </p:spPr>
        <p:txBody>
          <a:bodyPr/>
          <a:lstStyle/>
          <a:p>
            <a:pPr marL="0" indent="0">
              <a:buNone/>
            </a:pPr>
            <a:r>
              <a:rPr lang="de-DE" sz="2400" dirty="0"/>
              <a:t>Bedrohung der kognitiven Kriegsführung liegt lt. NATO in ihrem zukünftigen Potenzial. </a:t>
            </a:r>
          </a:p>
          <a:p>
            <a:pPr marL="0" indent="0">
              <a:buNone/>
            </a:pPr>
            <a:r>
              <a:rPr lang="de-DE" sz="2400" dirty="0"/>
              <a:t>Wichtiger Kriegsschauplatz für die kognitive Kriegsführung: soziale Medien mit Milliarden von NutzerInnen. </a:t>
            </a:r>
          </a:p>
          <a:p>
            <a:pPr marL="0" indent="0">
              <a:buNone/>
            </a:pPr>
            <a:r>
              <a:rPr lang="de-DE" sz="2400" dirty="0"/>
              <a:t>Nur Staaten verfügen über genügend Ressourcen (die NATO zitiert einen sowjetischen Überläufer aus 1984)</a:t>
            </a:r>
          </a:p>
          <a:p>
            <a:pPr marL="0" indent="0">
              <a:buNone/>
            </a:pPr>
            <a:r>
              <a:rPr lang="de-DE" sz="2400" dirty="0"/>
              <a:t>Die Erkenntnisse der Neurowissenschaften, der Psychologie und der Soziologie stecken noch in den Kinderschuhen, sie müssen für den kognitiven Krieg genützt werden.</a:t>
            </a:r>
          </a:p>
          <a:p>
            <a:pPr marL="0" indent="0">
              <a:buNone/>
            </a:pPr>
            <a:r>
              <a:rPr lang="de-DE" sz="2400" dirty="0"/>
              <a:t>Für die NATO-Länder ist die kognitive Kriegsführung schwieriger als für andere, da „die Freiheiten, die den Bürgern der NATO-Mitgliedstaaten gewährt werden“, berücksichtigt werden müssen.  </a:t>
            </a:r>
            <a:endParaRPr lang="de-AT" sz="2400" dirty="0"/>
          </a:p>
          <a:p>
            <a:pPr marL="0" indent="0">
              <a:buNone/>
            </a:pPr>
            <a:r>
              <a:rPr lang="de-DE" sz="2400" dirty="0"/>
              <a:t> </a:t>
            </a:r>
          </a:p>
        </p:txBody>
      </p:sp>
    </p:spTree>
    <p:extLst>
      <p:ext uri="{BB962C8B-B14F-4D97-AF65-F5344CB8AC3E}">
        <p14:creationId xmlns:p14="http://schemas.microsoft.com/office/powerpoint/2010/main" val="12218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9A0E2-F54A-4A12-A706-D3336FA7D7A2}"/>
              </a:ext>
            </a:extLst>
          </p:cNvPr>
          <p:cNvSpPr>
            <a:spLocks noGrp="1"/>
          </p:cNvSpPr>
          <p:nvPr>
            <p:ph type="title"/>
          </p:nvPr>
        </p:nvSpPr>
        <p:spPr>
          <a:xfrm>
            <a:off x="611188" y="116632"/>
            <a:ext cx="7859712" cy="936104"/>
          </a:xfrm>
        </p:spPr>
        <p:txBody>
          <a:bodyPr/>
          <a:lstStyle/>
          <a:p>
            <a:r>
              <a:rPr lang="de-AT" sz="3200" dirty="0"/>
              <a:t>Weitere Bedrohungen: 1.Medienplattformen</a:t>
            </a:r>
          </a:p>
        </p:txBody>
      </p:sp>
      <p:sp>
        <p:nvSpPr>
          <p:cNvPr id="3" name="Inhaltsplatzhalter 2">
            <a:extLst>
              <a:ext uri="{FF2B5EF4-FFF2-40B4-BE49-F238E27FC236}">
                <a16:creationId xmlns:a16="http://schemas.microsoft.com/office/drawing/2014/main" id="{CF61E3DD-2E70-45E2-9FEE-1EBC1233E703}"/>
              </a:ext>
            </a:extLst>
          </p:cNvPr>
          <p:cNvSpPr>
            <a:spLocks noGrp="1"/>
          </p:cNvSpPr>
          <p:nvPr>
            <p:ph idx="1"/>
          </p:nvPr>
        </p:nvSpPr>
        <p:spPr>
          <a:xfrm>
            <a:off x="611188" y="1412776"/>
            <a:ext cx="8229600" cy="4713386"/>
          </a:xfrm>
          <a:solidFill>
            <a:schemeClr val="bg1"/>
          </a:solidFill>
        </p:spPr>
        <p:txBody>
          <a:bodyPr/>
          <a:lstStyle/>
          <a:p>
            <a:pPr marL="0" indent="0">
              <a:buNone/>
            </a:pPr>
            <a:r>
              <a:rPr lang="de-AT" sz="2400" dirty="0"/>
              <a:t>Soziale Medienplattform </a:t>
            </a:r>
            <a:r>
              <a:rPr lang="de-DE" sz="2400" b="1" dirty="0" err="1"/>
              <a:t>TikTok</a:t>
            </a:r>
            <a:r>
              <a:rPr lang="de-DE" sz="2400" dirty="0"/>
              <a:t> aus China mit erstaunlichen algorithmischen Eigenschaften:</a:t>
            </a:r>
          </a:p>
          <a:p>
            <a:pPr marL="0" indent="0">
              <a:buNone/>
            </a:pPr>
            <a:r>
              <a:rPr lang="de-DE" sz="2400" dirty="0"/>
              <a:t>Jedes Video wird jenen NutzerInnen angeboten, die sich am ehesten mit dem Inhalt beschäftigen, indem sie ihn kommentieren, liken, teilen oder nur ansehen. </a:t>
            </a:r>
          </a:p>
          <a:p>
            <a:pPr marL="0" indent="0">
              <a:buNone/>
            </a:pPr>
            <a:r>
              <a:rPr lang="de-DE" sz="2400" dirty="0"/>
              <a:t>Hauptziel eines solchen Algorithmus: die Maximierung der Verweildauer und der Werbeeinnahmen. </a:t>
            </a:r>
          </a:p>
          <a:p>
            <a:pPr marL="0" indent="0">
              <a:buNone/>
            </a:pPr>
            <a:r>
              <a:rPr lang="de-DE" sz="2400" dirty="0"/>
              <a:t>Beispielloser Erfolg: </a:t>
            </a:r>
            <a:r>
              <a:rPr lang="de-DE" sz="2400" dirty="0" err="1"/>
              <a:t>TikTok</a:t>
            </a:r>
            <a:r>
              <a:rPr lang="de-DE" sz="2400" dirty="0"/>
              <a:t> selbst muss Hinweise einfügen, um die Zuschauer daran zu erinnern, regelmäßig zu schlafen oder sich vom Dienst abzumelden. </a:t>
            </a:r>
            <a:endParaRPr lang="de-AT" sz="2400" dirty="0"/>
          </a:p>
        </p:txBody>
      </p:sp>
    </p:spTree>
    <p:extLst>
      <p:ext uri="{BB962C8B-B14F-4D97-AF65-F5344CB8AC3E}">
        <p14:creationId xmlns:p14="http://schemas.microsoft.com/office/powerpoint/2010/main" val="285420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65162C4-C360-4E17-B778-A6EFEE977377}"/>
              </a:ext>
            </a:extLst>
          </p:cNvPr>
          <p:cNvSpPr>
            <a:spLocks noGrp="1"/>
          </p:cNvSpPr>
          <p:nvPr>
            <p:ph idx="1"/>
          </p:nvPr>
        </p:nvSpPr>
        <p:spPr>
          <a:xfrm>
            <a:off x="457200" y="584684"/>
            <a:ext cx="8229600" cy="5688632"/>
          </a:xfrm>
          <a:solidFill>
            <a:schemeClr val="bg1"/>
          </a:solidFill>
        </p:spPr>
        <p:txBody>
          <a:bodyPr/>
          <a:lstStyle/>
          <a:p>
            <a:pPr marL="0" indent="0">
              <a:buNone/>
            </a:pPr>
            <a:r>
              <a:rPr lang="de-DE" sz="2400" dirty="0" err="1"/>
              <a:t>TikTok</a:t>
            </a:r>
            <a:r>
              <a:rPr lang="de-DE" sz="2400" dirty="0"/>
              <a:t> kann in kurzer Zeit Untergruppen für die verschiedensten Zwecke aufstellen: Geld sammeln, Demos und Protestaktionen planen, Bürgerinitiativen vorantreiben usw. </a:t>
            </a:r>
          </a:p>
          <a:p>
            <a:pPr marL="0" indent="0">
              <a:buNone/>
            </a:pPr>
            <a:r>
              <a:rPr lang="de-DE" sz="2400" dirty="0"/>
              <a:t>Wenn nicht </a:t>
            </a:r>
            <a:r>
              <a:rPr lang="de-DE" sz="2400" dirty="0" err="1"/>
              <a:t>TikTok</a:t>
            </a:r>
            <a:r>
              <a:rPr lang="de-DE" sz="2400" dirty="0"/>
              <a:t>, dann würde eine andere </a:t>
            </a:r>
            <a:r>
              <a:rPr lang="de-DE" sz="2400" dirty="0" err="1"/>
              <a:t>Social</a:t>
            </a:r>
            <a:r>
              <a:rPr lang="de-DE" sz="2400" dirty="0"/>
              <a:t>-Media-Plattform irgendwann über ein ähnliches Niveau der algorithmischen Technologie verfügen.</a:t>
            </a:r>
          </a:p>
          <a:p>
            <a:pPr marL="0" indent="0">
              <a:buNone/>
            </a:pPr>
            <a:r>
              <a:rPr lang="de-DE" sz="2400" dirty="0"/>
              <a:t>Algorithmische Empfehlungen sind jedoch nicht die einzige Möglichkeit, "virale" Inhalte zu produzieren. </a:t>
            </a:r>
          </a:p>
          <a:p>
            <a:pPr marL="0" indent="0">
              <a:buNone/>
            </a:pPr>
            <a:r>
              <a:rPr lang="de-DE" sz="2400" dirty="0"/>
              <a:t>„</a:t>
            </a:r>
            <a:r>
              <a:rPr lang="de-DE" sz="2400" b="1" dirty="0"/>
              <a:t>Superuser</a:t>
            </a:r>
            <a:r>
              <a:rPr lang="de-DE" sz="2400" dirty="0"/>
              <a:t>“ sind eine Alternative: populäre Personen, die als Verbindungspunkt für viele andere Personen mit einem begrenzteren sozialen Kreis dienen.</a:t>
            </a:r>
          </a:p>
        </p:txBody>
      </p:sp>
    </p:spTree>
    <p:extLst>
      <p:ext uri="{BB962C8B-B14F-4D97-AF65-F5344CB8AC3E}">
        <p14:creationId xmlns:p14="http://schemas.microsoft.com/office/powerpoint/2010/main" val="378037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26993-9982-434D-8629-4D68CCEC8164}"/>
              </a:ext>
            </a:extLst>
          </p:cNvPr>
          <p:cNvSpPr>
            <a:spLocks noGrp="1"/>
          </p:cNvSpPr>
          <p:nvPr>
            <p:ph type="title"/>
          </p:nvPr>
        </p:nvSpPr>
        <p:spPr>
          <a:xfrm>
            <a:off x="611188" y="260350"/>
            <a:ext cx="7859712" cy="471487"/>
          </a:xfrm>
        </p:spPr>
        <p:txBody>
          <a:bodyPr/>
          <a:lstStyle/>
          <a:p>
            <a:r>
              <a:rPr lang="de-DE" sz="3200" dirty="0"/>
              <a:t>Bedrohung 2: Deepfakes</a:t>
            </a:r>
            <a:endParaRPr lang="de-AT" sz="3200" dirty="0"/>
          </a:p>
        </p:txBody>
      </p:sp>
      <p:sp>
        <p:nvSpPr>
          <p:cNvPr id="3" name="Inhaltsplatzhalter 2">
            <a:extLst>
              <a:ext uri="{FF2B5EF4-FFF2-40B4-BE49-F238E27FC236}">
                <a16:creationId xmlns:a16="http://schemas.microsoft.com/office/drawing/2014/main" id="{1D3296BC-43E1-402A-88BF-7EA32ED6795E}"/>
              </a:ext>
            </a:extLst>
          </p:cNvPr>
          <p:cNvSpPr>
            <a:spLocks noGrp="1"/>
          </p:cNvSpPr>
          <p:nvPr>
            <p:ph idx="1"/>
          </p:nvPr>
        </p:nvSpPr>
        <p:spPr>
          <a:xfrm>
            <a:off x="457200" y="908721"/>
            <a:ext cx="8229600" cy="4320480"/>
          </a:xfrm>
          <a:solidFill>
            <a:schemeClr val="bg1"/>
          </a:solidFill>
        </p:spPr>
        <p:txBody>
          <a:bodyPr/>
          <a:lstStyle/>
          <a:p>
            <a:pPr marL="0" indent="0">
              <a:buNone/>
            </a:pPr>
            <a:r>
              <a:rPr lang="de-DE" sz="2400" dirty="0"/>
              <a:t>Durch „Gesichtstransplantationstechnologie“ gefälschte Videos können die Illusion erzeugen, dass eine Person irgendetwas tut oder sagt, obwohl dies erfunden ist.</a:t>
            </a:r>
          </a:p>
          <a:p>
            <a:pPr marL="0" indent="0">
              <a:buNone/>
            </a:pPr>
            <a:r>
              <a:rPr lang="de-DE" sz="2400" dirty="0"/>
              <a:t>Diese Videos können sehr überzeugend sein. </a:t>
            </a:r>
          </a:p>
          <a:p>
            <a:pPr marL="0" indent="0">
              <a:buNone/>
            </a:pPr>
            <a:r>
              <a:rPr lang="de-DE" sz="2400" dirty="0"/>
              <a:t>Die Technologie wird im Laufe der Zeit immer besser.</a:t>
            </a:r>
          </a:p>
          <a:p>
            <a:pPr marL="0" indent="0">
              <a:buNone/>
            </a:pPr>
            <a:r>
              <a:rPr lang="de-DE" sz="2400" dirty="0"/>
              <a:t>Beispiel: Selbstmord durch Vergiftung eines ägyptischen 17-jährigen Mädchens</a:t>
            </a:r>
          </a:p>
          <a:p>
            <a:pPr marL="0" indent="0">
              <a:buNone/>
            </a:pPr>
            <a:r>
              <a:rPr lang="de-AT" sz="2400" dirty="0"/>
              <a:t>https://www.nach-welt.com/verhaftungen-in-agypten-nach-selbstmord-eines-madchens-wegen-internet-schanden-people/</a:t>
            </a:r>
          </a:p>
        </p:txBody>
      </p:sp>
    </p:spTree>
    <p:extLst>
      <p:ext uri="{BB962C8B-B14F-4D97-AF65-F5344CB8AC3E}">
        <p14:creationId xmlns:p14="http://schemas.microsoft.com/office/powerpoint/2010/main" val="158842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80CBA-1E80-487D-B31A-D05F1B0FE896}"/>
              </a:ext>
            </a:extLst>
          </p:cNvPr>
          <p:cNvSpPr>
            <a:spLocks noGrp="1"/>
          </p:cNvSpPr>
          <p:nvPr>
            <p:ph type="title"/>
          </p:nvPr>
        </p:nvSpPr>
        <p:spPr/>
        <p:txBody>
          <a:bodyPr/>
          <a:lstStyle/>
          <a:p>
            <a:pPr algn="l"/>
            <a:r>
              <a:rPr lang="de-AT" sz="3200" dirty="0"/>
              <a:t>Überblick</a:t>
            </a:r>
          </a:p>
        </p:txBody>
      </p:sp>
      <p:sp>
        <p:nvSpPr>
          <p:cNvPr id="3" name="Inhaltsplatzhalter 2">
            <a:extLst>
              <a:ext uri="{FF2B5EF4-FFF2-40B4-BE49-F238E27FC236}">
                <a16:creationId xmlns:a16="http://schemas.microsoft.com/office/drawing/2014/main" id="{9BE5369D-CC34-4674-B06A-9EDC242D8A56}"/>
              </a:ext>
            </a:extLst>
          </p:cNvPr>
          <p:cNvSpPr>
            <a:spLocks noGrp="1"/>
          </p:cNvSpPr>
          <p:nvPr>
            <p:ph idx="1"/>
          </p:nvPr>
        </p:nvSpPr>
        <p:spPr>
          <a:xfrm>
            <a:off x="457200" y="1600200"/>
            <a:ext cx="8229600" cy="3845023"/>
          </a:xfrm>
        </p:spPr>
        <p:txBody>
          <a:bodyPr/>
          <a:lstStyle/>
          <a:p>
            <a:r>
              <a:rPr lang="de-AT" sz="2400" dirty="0"/>
              <a:t>Kalter Krieg wird heißer</a:t>
            </a:r>
          </a:p>
          <a:p>
            <a:r>
              <a:rPr lang="de-AT" sz="2400" dirty="0"/>
              <a:t>Neue Art von Krieg wird geplant</a:t>
            </a:r>
          </a:p>
          <a:p>
            <a:r>
              <a:rPr lang="de-AT" sz="2400" dirty="0"/>
              <a:t>Beispiele und Fallstudien</a:t>
            </a:r>
          </a:p>
          <a:p>
            <a:r>
              <a:rPr lang="de-AT" sz="2400" dirty="0"/>
              <a:t>Zukünftige Entwicklungen</a:t>
            </a:r>
          </a:p>
          <a:p>
            <a:r>
              <a:rPr lang="de-AT" sz="2400" dirty="0"/>
              <a:t>Kritik und Diskussion</a:t>
            </a:r>
            <a:endParaRPr lang="de-AT" dirty="0"/>
          </a:p>
          <a:p>
            <a:endParaRPr lang="de-AT" dirty="0"/>
          </a:p>
          <a:p>
            <a:endParaRPr lang="de-AT" dirty="0"/>
          </a:p>
          <a:p>
            <a:pPr marL="0" indent="0">
              <a:buNone/>
            </a:pPr>
            <a:r>
              <a:rPr lang="de-AT" sz="2000" dirty="0">
                <a:hlinkClick r:id="rId3"/>
              </a:rPr>
              <a:t>Quellen: https://www.innovationhub-act.org/content/cw-documents</a:t>
            </a:r>
            <a:endParaRPr lang="de-DE" sz="2000" dirty="0">
              <a:latin typeface="Calibri" panose="020F0502020204030204" pitchFamily="34" charset="0"/>
            </a:endParaRPr>
          </a:p>
          <a:p>
            <a:endParaRPr lang="de-AT" dirty="0"/>
          </a:p>
        </p:txBody>
      </p:sp>
    </p:spTree>
    <p:extLst>
      <p:ext uri="{BB962C8B-B14F-4D97-AF65-F5344CB8AC3E}">
        <p14:creationId xmlns:p14="http://schemas.microsoft.com/office/powerpoint/2010/main" val="137686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46C31-CC41-41B5-9049-FBECF5CAC9EC}"/>
              </a:ext>
            </a:extLst>
          </p:cNvPr>
          <p:cNvSpPr>
            <a:spLocks noGrp="1"/>
          </p:cNvSpPr>
          <p:nvPr>
            <p:ph type="title"/>
          </p:nvPr>
        </p:nvSpPr>
        <p:spPr>
          <a:xfrm>
            <a:off x="611188" y="0"/>
            <a:ext cx="7859712" cy="1403350"/>
          </a:xfrm>
        </p:spPr>
        <p:txBody>
          <a:bodyPr/>
          <a:lstStyle/>
          <a:p>
            <a:r>
              <a:rPr lang="de-DE" sz="3200" dirty="0"/>
              <a:t>Bedrohung 3: Cyberangriffe erzeugen institutionelles Unbehagen und Misstrauen</a:t>
            </a:r>
            <a:endParaRPr lang="de-AT" sz="3200" dirty="0"/>
          </a:p>
        </p:txBody>
      </p:sp>
      <p:sp>
        <p:nvSpPr>
          <p:cNvPr id="3" name="Inhaltsplatzhalter 2">
            <a:extLst>
              <a:ext uri="{FF2B5EF4-FFF2-40B4-BE49-F238E27FC236}">
                <a16:creationId xmlns:a16="http://schemas.microsoft.com/office/drawing/2014/main" id="{9A89E9CF-4B8C-471C-8512-F2D306271F8D}"/>
              </a:ext>
            </a:extLst>
          </p:cNvPr>
          <p:cNvSpPr>
            <a:spLocks noGrp="1"/>
          </p:cNvSpPr>
          <p:nvPr>
            <p:ph idx="1"/>
          </p:nvPr>
        </p:nvSpPr>
        <p:spPr>
          <a:xfrm>
            <a:off x="0" y="1268760"/>
            <a:ext cx="9144000" cy="5589240"/>
          </a:xfrm>
          <a:solidFill>
            <a:schemeClr val="bg1"/>
          </a:solidFill>
        </p:spPr>
        <p:txBody>
          <a:bodyPr/>
          <a:lstStyle/>
          <a:p>
            <a:r>
              <a:rPr lang="de-DE" sz="2400" dirty="0"/>
              <a:t>Vorhandene Behauptungen, dass Krankenhäuser, Schulen etc. Einzelpersonen diskriminieren, könnten dazu genützt werden, diese Überzeugungen zu verstärken. </a:t>
            </a:r>
          </a:p>
          <a:p>
            <a:r>
              <a:rPr lang="de-DE" sz="2400" dirty="0"/>
              <a:t>Die Forschung zeigt bereits, dass, sobald Informationen verfälscht werden, die Menschen das Vertrauen in das gesamte Dokument oder System verlieren. </a:t>
            </a:r>
          </a:p>
          <a:p>
            <a:r>
              <a:rPr lang="de-DE" sz="2400" dirty="0"/>
              <a:t>Man kann sich vorstellen, wie diese Auswirkungen verstärkt werden, wenn die Fake-News-Berichte behaupten, dass es sich um absichtliche Aktionen seitens der Regierung handelt. Das Misstrauen kann sich auf Krankenhäuser, auf Banken und sogar auf das Gerichtssystem ausbreiten. Wenn die Zielbevölkerung sorgfältig ausgewählt wird, könnte dies schnell das ohnehin prekäre Vertrauen der Menschen in staatlich beeinflusste Institutionen haben.</a:t>
            </a:r>
          </a:p>
          <a:p>
            <a:endParaRPr lang="de-DE" sz="2400" dirty="0"/>
          </a:p>
          <a:p>
            <a:endParaRPr lang="de-AT" sz="2400" dirty="0"/>
          </a:p>
        </p:txBody>
      </p:sp>
    </p:spTree>
    <p:extLst>
      <p:ext uri="{BB962C8B-B14F-4D97-AF65-F5344CB8AC3E}">
        <p14:creationId xmlns:p14="http://schemas.microsoft.com/office/powerpoint/2010/main" val="4102523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DA515-506A-4CDC-BA41-A0D09B2E5AE8}"/>
              </a:ext>
            </a:extLst>
          </p:cNvPr>
          <p:cNvSpPr>
            <a:spLocks noGrp="1"/>
          </p:cNvSpPr>
          <p:nvPr>
            <p:ph type="title"/>
          </p:nvPr>
        </p:nvSpPr>
        <p:spPr>
          <a:xfrm>
            <a:off x="611188" y="0"/>
            <a:ext cx="7859712" cy="1052736"/>
          </a:xfrm>
        </p:spPr>
        <p:txBody>
          <a:bodyPr/>
          <a:lstStyle/>
          <a:p>
            <a:pPr algn="l"/>
            <a:r>
              <a:rPr lang="de-DE" sz="3200" dirty="0"/>
              <a:t>Bedrohung 4: Biologische und therapeutische Emotionsmanipulation</a:t>
            </a:r>
            <a:endParaRPr lang="de-AT" sz="3200" dirty="0"/>
          </a:p>
        </p:txBody>
      </p:sp>
      <p:sp>
        <p:nvSpPr>
          <p:cNvPr id="3" name="Inhaltsplatzhalter 2">
            <a:extLst>
              <a:ext uri="{FF2B5EF4-FFF2-40B4-BE49-F238E27FC236}">
                <a16:creationId xmlns:a16="http://schemas.microsoft.com/office/drawing/2014/main" id="{50157C03-46CC-48AA-A212-D486009AF7D1}"/>
              </a:ext>
            </a:extLst>
          </p:cNvPr>
          <p:cNvSpPr>
            <a:spLocks noGrp="1"/>
          </p:cNvSpPr>
          <p:nvPr>
            <p:ph idx="1"/>
          </p:nvPr>
        </p:nvSpPr>
        <p:spPr>
          <a:xfrm>
            <a:off x="457200" y="1268760"/>
            <a:ext cx="8229600" cy="4536504"/>
          </a:xfrm>
          <a:solidFill>
            <a:schemeClr val="bg1"/>
          </a:solidFill>
        </p:spPr>
        <p:txBody>
          <a:bodyPr/>
          <a:lstStyle/>
          <a:p>
            <a:pPr>
              <a:buFont typeface="Symbol" panose="05050102010706020507" pitchFamily="18" charset="2"/>
              <a:buChar char="-"/>
            </a:pPr>
            <a:r>
              <a:rPr lang="de-DE" sz="2000" dirty="0"/>
              <a:t>Transkranielle Magnetstimulation (TMS): eine Methode, bei der Magnetfelder werden derzeit zur Stimulation von Nervenzellen eingesetzt, um die Symptome von Depression zu behandeln.</a:t>
            </a:r>
          </a:p>
          <a:p>
            <a:pPr>
              <a:buFont typeface="Symbol" panose="05050102010706020507" pitchFamily="18" charset="2"/>
              <a:buChar char="-"/>
            </a:pPr>
            <a:r>
              <a:rPr lang="de-DE" sz="2000" dirty="0"/>
              <a:t>Die transkranielle Gleichstromstimulation (TDCS) ist ein verwandter Bereich, bei dem elektrischer Strom an die Kopfhaut angelegt wird.</a:t>
            </a:r>
          </a:p>
          <a:p>
            <a:pPr marL="0" indent="0">
              <a:buNone/>
            </a:pPr>
            <a:r>
              <a:rPr lang="de-DE" sz="2000" dirty="0"/>
              <a:t> </a:t>
            </a:r>
            <a:r>
              <a:rPr lang="de-DE" i="1" dirty="0">
                <a:solidFill>
                  <a:schemeClr val="accent2"/>
                </a:solidFill>
                <a:effectLst>
                  <a:outerShdw blurRad="38100" dist="38100" dir="2700000" algn="tl">
                    <a:srgbClr val="C0C0C0"/>
                  </a:outerShdw>
                </a:effectLst>
                <a:latin typeface="+mj-lt"/>
                <a:ea typeface="+mj-ea"/>
                <a:cs typeface="+mj-cs"/>
              </a:rPr>
              <a:t>Bedrohung 5: Implantationstechnologie und    Designerdrogen</a:t>
            </a:r>
          </a:p>
          <a:p>
            <a:pPr>
              <a:buFont typeface="Symbol" panose="05050102010706020507" pitchFamily="18" charset="2"/>
              <a:buChar char="-"/>
            </a:pPr>
            <a:r>
              <a:rPr lang="de-DE" sz="2000" dirty="0">
                <a:effectLst/>
                <a:ea typeface="Calibri" panose="020F0502020204030204" pitchFamily="34" charset="0"/>
                <a:cs typeface="Times New Roman" panose="02020603050405020304" pitchFamily="18" charset="0"/>
              </a:rPr>
              <a:t>Implantation elektrischer oder </a:t>
            </a:r>
            <a:r>
              <a:rPr lang="de-DE" sz="2000" dirty="0" err="1">
                <a:effectLst/>
                <a:ea typeface="Calibri" panose="020F0502020204030204" pitchFamily="34" charset="0"/>
                <a:cs typeface="Times New Roman" panose="02020603050405020304" pitchFamily="18" charset="0"/>
              </a:rPr>
              <a:t>opto</a:t>
            </a:r>
            <a:r>
              <a:rPr lang="de-DE" sz="2000" dirty="0">
                <a:effectLst/>
                <a:ea typeface="Calibri" panose="020F0502020204030204" pitchFamily="34" charset="0"/>
                <a:cs typeface="Times New Roman" panose="02020603050405020304" pitchFamily="18" charset="0"/>
              </a:rPr>
              <a:t>-genetischer Stimulatoren in das Gehirn zur </a:t>
            </a:r>
            <a:r>
              <a:rPr lang="de-DE" sz="2000" dirty="0">
                <a:ea typeface="Calibri" panose="020F0502020204030204" pitchFamily="34" charset="0"/>
                <a:cs typeface="Times New Roman" panose="02020603050405020304" pitchFamily="18" charset="0"/>
              </a:rPr>
              <a:t>E</a:t>
            </a:r>
            <a:r>
              <a:rPr lang="de-DE" sz="2000" dirty="0">
                <a:effectLst/>
                <a:ea typeface="Calibri" panose="020F0502020204030204" pitchFamily="34" charset="0"/>
                <a:cs typeface="Times New Roman" panose="02020603050405020304" pitchFamily="18" charset="0"/>
              </a:rPr>
              <a:t>rzeugung von gefaktem Angstgedächtnis</a:t>
            </a:r>
          </a:p>
          <a:p>
            <a:pPr>
              <a:buFont typeface="Symbol" panose="05050102010706020507" pitchFamily="18" charset="2"/>
              <a:buChar char="-"/>
            </a:pPr>
            <a:r>
              <a:rPr lang="de-DE" sz="2000" dirty="0">
                <a:cs typeface="Times New Roman" panose="02020603050405020304" pitchFamily="18" charset="0"/>
              </a:rPr>
              <a:t>Synthetische Designerdrogen können so hergestellt werden, dass sie unglaublich süchtig machen. Einen Prominenten an eine Droge zu binden, ist ein überzeugender Anreiz.</a:t>
            </a:r>
            <a:endParaRPr lang="de-AT" sz="2000" dirty="0">
              <a:cs typeface="Times New Roman" panose="02020603050405020304" pitchFamily="18" charset="0"/>
            </a:endParaRPr>
          </a:p>
          <a:p>
            <a:pPr>
              <a:buFont typeface="Symbol" panose="05050102010706020507" pitchFamily="18" charset="2"/>
              <a:buChar char="-"/>
            </a:pPr>
            <a:endParaRPr lang="de-AT" sz="2000" i="1" dirty="0">
              <a:solidFill>
                <a:schemeClr val="accent2"/>
              </a:solidFill>
              <a:effectLst>
                <a:outerShdw blurRad="38100" dist="38100" dir="2700000" algn="tl">
                  <a:srgbClr val="C0C0C0"/>
                </a:outerShdw>
              </a:effectLst>
              <a:ea typeface="+mj-ea"/>
              <a:cs typeface="+mj-cs"/>
            </a:endParaRPr>
          </a:p>
          <a:p>
            <a:pPr marL="0" indent="0">
              <a:buNone/>
            </a:pPr>
            <a:r>
              <a:rPr lang="de-DE" sz="2000" dirty="0"/>
              <a:t>.</a:t>
            </a:r>
            <a:endParaRPr lang="de-AT" sz="2000" dirty="0"/>
          </a:p>
        </p:txBody>
      </p:sp>
    </p:spTree>
    <p:extLst>
      <p:ext uri="{BB962C8B-B14F-4D97-AF65-F5344CB8AC3E}">
        <p14:creationId xmlns:p14="http://schemas.microsoft.com/office/powerpoint/2010/main" val="75469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53B0C-3A80-4150-8CA4-4B6CDF19DEF2}"/>
              </a:ext>
            </a:extLst>
          </p:cNvPr>
          <p:cNvSpPr>
            <a:spLocks noGrp="1"/>
          </p:cNvSpPr>
          <p:nvPr>
            <p:ph type="title"/>
          </p:nvPr>
        </p:nvSpPr>
        <p:spPr>
          <a:xfrm>
            <a:off x="611188" y="260350"/>
            <a:ext cx="7859712" cy="471487"/>
          </a:xfrm>
        </p:spPr>
        <p:txBody>
          <a:bodyPr/>
          <a:lstStyle/>
          <a:p>
            <a:r>
              <a:rPr lang="de-AT" sz="3200" dirty="0"/>
              <a:t>Illegale Übung in Nova Scotia</a:t>
            </a:r>
          </a:p>
        </p:txBody>
      </p:sp>
      <p:sp>
        <p:nvSpPr>
          <p:cNvPr id="3" name="Inhaltsplatzhalter 2">
            <a:extLst>
              <a:ext uri="{FF2B5EF4-FFF2-40B4-BE49-F238E27FC236}">
                <a16:creationId xmlns:a16="http://schemas.microsoft.com/office/drawing/2014/main" id="{1E1C72F9-B101-404D-9A13-D86505221C79}"/>
              </a:ext>
            </a:extLst>
          </p:cNvPr>
          <p:cNvSpPr>
            <a:spLocks noGrp="1"/>
          </p:cNvSpPr>
          <p:nvPr>
            <p:ph idx="1"/>
          </p:nvPr>
        </p:nvSpPr>
        <p:spPr>
          <a:xfrm>
            <a:off x="457200" y="1124744"/>
            <a:ext cx="8229600" cy="5217443"/>
          </a:xfrm>
        </p:spPr>
        <p:txBody>
          <a:bodyPr/>
          <a:lstStyle/>
          <a:p>
            <a:r>
              <a:rPr lang="de-DE" sz="2400" dirty="0"/>
              <a:t>September 2020: Parks Canada warnt in einem gefälschten Brief vor herumstreunenden grauen Wölfen. Die Tiere wären in der Gemeinde freigelassen worden. </a:t>
            </a:r>
          </a:p>
          <a:p>
            <a:r>
              <a:rPr lang="de-DE" sz="2400" dirty="0"/>
              <a:t>Viele Einwohner Nova Scotias glaubten, dass Wölfe frei herumlaufen, und das Landwirtschaftsministerium der Provinz musste öffentlich darauf reagieren.</a:t>
            </a:r>
          </a:p>
          <a:p>
            <a:r>
              <a:rPr lang="de-DE" sz="2400" dirty="0"/>
              <a:t>Das Militär entschuldigte sich für seine Fälschung und bezeichnete die Übung als Fehler. </a:t>
            </a:r>
          </a:p>
          <a:p>
            <a:pPr marL="0" indent="0">
              <a:buNone/>
            </a:pPr>
            <a:r>
              <a:rPr lang="de-DE" sz="2400" dirty="0"/>
              <a:t>(N.B.: Psychologische Operationen sind innerhalb des Landes illegal)</a:t>
            </a:r>
          </a:p>
          <a:p>
            <a:pPr marL="0" indent="0">
              <a:buNone/>
            </a:pPr>
            <a:endParaRPr lang="de-DE" sz="2400" dirty="0"/>
          </a:p>
          <a:p>
            <a:pPr marL="0" indent="0">
              <a:buNone/>
            </a:pPr>
            <a:r>
              <a:rPr lang="de-DE" sz="1600" dirty="0">
                <a:hlinkClick r:id="rId2"/>
              </a:rPr>
              <a:t>Quelle: www.nytimes.com/2020/10/16/world/americas/nova-scotia-wolves-military.html</a:t>
            </a:r>
            <a:r>
              <a:rPr lang="de-DE" sz="1600" dirty="0"/>
              <a:t> </a:t>
            </a:r>
          </a:p>
        </p:txBody>
      </p:sp>
    </p:spTree>
    <p:extLst>
      <p:ext uri="{BB962C8B-B14F-4D97-AF65-F5344CB8AC3E}">
        <p14:creationId xmlns:p14="http://schemas.microsoft.com/office/powerpoint/2010/main" val="81640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6079D-EA74-41F8-899B-A4522FAA80FD}"/>
              </a:ext>
            </a:extLst>
          </p:cNvPr>
          <p:cNvSpPr>
            <a:spLocks noGrp="1"/>
          </p:cNvSpPr>
          <p:nvPr>
            <p:ph type="title"/>
          </p:nvPr>
        </p:nvSpPr>
        <p:spPr>
          <a:xfrm>
            <a:off x="611188" y="260350"/>
            <a:ext cx="7859712" cy="360338"/>
          </a:xfrm>
        </p:spPr>
        <p:txBody>
          <a:bodyPr/>
          <a:lstStyle/>
          <a:p>
            <a:r>
              <a:rPr lang="de-AT" sz="3200" dirty="0"/>
              <a:t>Die NATO lädt zum Mitmachen ein</a:t>
            </a:r>
          </a:p>
        </p:txBody>
      </p:sp>
      <p:sp>
        <p:nvSpPr>
          <p:cNvPr id="3" name="Inhaltsplatzhalter 2">
            <a:extLst>
              <a:ext uri="{FF2B5EF4-FFF2-40B4-BE49-F238E27FC236}">
                <a16:creationId xmlns:a16="http://schemas.microsoft.com/office/drawing/2014/main" id="{FC8889E0-B453-4E9F-A6D8-CFEABCC12B99}"/>
              </a:ext>
            </a:extLst>
          </p:cNvPr>
          <p:cNvSpPr>
            <a:spLocks noGrp="1"/>
          </p:cNvSpPr>
          <p:nvPr>
            <p:ph idx="1"/>
          </p:nvPr>
        </p:nvSpPr>
        <p:spPr>
          <a:xfrm>
            <a:off x="457200" y="856282"/>
            <a:ext cx="8229600" cy="6001718"/>
          </a:xfrm>
          <a:solidFill>
            <a:schemeClr val="bg1"/>
          </a:solidFill>
        </p:spPr>
        <p:txBody>
          <a:bodyPr/>
          <a:lstStyle/>
          <a:p>
            <a:pPr marL="0" indent="0">
              <a:buNone/>
            </a:pPr>
            <a:r>
              <a:rPr lang="de-DE" sz="2400" dirty="0">
                <a:effectLst/>
                <a:ea typeface="Calibri" panose="020F0502020204030204" pitchFamily="34" charset="0"/>
                <a:cs typeface="Times New Roman" panose="02020603050405020304" pitchFamily="18" charset="0"/>
              </a:rPr>
              <a:t>Herbst </a:t>
            </a:r>
            <a:r>
              <a:rPr lang="de-DE" sz="2400" dirty="0">
                <a:ea typeface="Calibri" panose="020F0502020204030204" pitchFamily="34" charset="0"/>
                <a:cs typeface="Times New Roman" panose="02020603050405020304" pitchFamily="18" charset="0"/>
              </a:rPr>
              <a:t>2021: Kanada war Gastgeber </a:t>
            </a:r>
            <a:r>
              <a:rPr lang="de-DE" sz="2400" dirty="0">
                <a:effectLst/>
                <a:ea typeface="Calibri" panose="020F0502020204030204" pitchFamily="34" charset="0"/>
                <a:cs typeface="Times New Roman" panose="02020603050405020304" pitchFamily="18" charset="0"/>
              </a:rPr>
              <a:t>eines internationalen NATO-Innovationswettbewerbs. </a:t>
            </a:r>
          </a:p>
          <a:p>
            <a:pPr marL="0" indent="0">
              <a:buNone/>
            </a:pPr>
            <a:r>
              <a:rPr lang="de-AT" sz="2400" dirty="0">
                <a:effectLst/>
                <a:ea typeface="Calibri" panose="020F0502020204030204" pitchFamily="34" charset="0"/>
                <a:cs typeface="Times New Roman" panose="02020603050405020304" pitchFamily="18" charset="0"/>
              </a:rPr>
              <a:t>»</a:t>
            </a:r>
            <a:r>
              <a:rPr lang="de-DE" sz="2400" dirty="0">
                <a:effectLst/>
                <a:ea typeface="Calibri" panose="020F0502020204030204" pitchFamily="34" charset="0"/>
                <a:cs typeface="Times New Roman" panose="02020603050405020304" pitchFamily="18" charset="0"/>
              </a:rPr>
              <a:t>Diese Veranstaltung […] lädt nicht-traditionelle innovative Denker aus allen 30 NATO-Mitgliedsstaaten ein, Wege zur Sicherung des kognitiven Bereichs gegen Angriffe aufzuzeigen. Unabhängig davon, ob Sie in einem Start-up-Unternehmen, in der Wissenschaft oder in einem etablierten kleinen/mittleren Unternehmen tätig sind, sucht die NATO nach neuen Technologien und Maßnahmen, mit denen die Bedrohung durch Angriffe auf den Verstand bekämpft werden kann. Internationale Sichtbarkeit und Preisgelder können Ihnen sicher sein. Kommen Sie mit Ihren </a:t>
            </a:r>
            <a:r>
              <a:rPr lang="de-DE" sz="2400" dirty="0" err="1">
                <a:effectLst/>
                <a:ea typeface="Calibri" panose="020F0502020204030204" pitchFamily="34" charset="0"/>
                <a:cs typeface="Times New Roman" panose="02020603050405020304" pitchFamily="18" charset="0"/>
              </a:rPr>
              <a:t>inspirierendsten</a:t>
            </a:r>
            <a:r>
              <a:rPr lang="de-DE" sz="2400" dirty="0">
                <a:effectLst/>
                <a:ea typeface="Calibri" panose="020F0502020204030204" pitchFamily="34" charset="0"/>
                <a:cs typeface="Times New Roman" panose="02020603050405020304" pitchFamily="18" charset="0"/>
              </a:rPr>
              <a:t> Ideen. Nehmen Sie an unserem Wettbewerb teil!</a:t>
            </a:r>
            <a:r>
              <a:rPr lang="de-AT" sz="2400" dirty="0">
                <a:effectLst/>
                <a:ea typeface="Calibri" panose="020F0502020204030204" pitchFamily="34" charset="0"/>
                <a:cs typeface="Times New Roman" panose="02020603050405020304" pitchFamily="18" charset="0"/>
              </a:rPr>
              <a:t>«</a:t>
            </a:r>
          </a:p>
          <a:p>
            <a:pPr marL="0" indent="0">
              <a:buNone/>
            </a:pPr>
            <a:r>
              <a:rPr lang="de-AT" sz="1600" dirty="0"/>
              <a:t>www.canada.ca/en/department-national-defence/maple-leaf/defence/2021/11/defending-canada-cognitive-warfare.html</a:t>
            </a:r>
          </a:p>
        </p:txBody>
      </p:sp>
    </p:spTree>
    <p:extLst>
      <p:ext uri="{BB962C8B-B14F-4D97-AF65-F5344CB8AC3E}">
        <p14:creationId xmlns:p14="http://schemas.microsoft.com/office/powerpoint/2010/main" val="201841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B1122-D7F0-4495-B3A0-E850726AA056}"/>
              </a:ext>
            </a:extLst>
          </p:cNvPr>
          <p:cNvSpPr>
            <a:spLocks noGrp="1"/>
          </p:cNvSpPr>
          <p:nvPr>
            <p:ph type="title"/>
          </p:nvPr>
        </p:nvSpPr>
        <p:spPr>
          <a:xfrm>
            <a:off x="642144" y="16808"/>
            <a:ext cx="7859712" cy="1143000"/>
          </a:xfrm>
        </p:spPr>
        <p:txBody>
          <a:bodyPr/>
          <a:lstStyle/>
          <a:p>
            <a:r>
              <a:rPr lang="de-AT" dirty="0"/>
              <a:t>Kritik</a:t>
            </a:r>
          </a:p>
        </p:txBody>
      </p:sp>
      <p:sp>
        <p:nvSpPr>
          <p:cNvPr id="3" name="Inhaltsplatzhalter 2">
            <a:extLst>
              <a:ext uri="{FF2B5EF4-FFF2-40B4-BE49-F238E27FC236}">
                <a16:creationId xmlns:a16="http://schemas.microsoft.com/office/drawing/2014/main" id="{F74EC74F-0D88-4A0D-A735-02A08A318492}"/>
              </a:ext>
            </a:extLst>
          </p:cNvPr>
          <p:cNvSpPr>
            <a:spLocks noGrp="1"/>
          </p:cNvSpPr>
          <p:nvPr>
            <p:ph idx="1"/>
          </p:nvPr>
        </p:nvSpPr>
        <p:spPr>
          <a:xfrm>
            <a:off x="457200" y="1052736"/>
            <a:ext cx="8229600" cy="5256584"/>
          </a:xfrm>
          <a:solidFill>
            <a:schemeClr val="bg1"/>
          </a:solidFill>
        </p:spPr>
        <p:txBody>
          <a:bodyPr/>
          <a:lstStyle/>
          <a:p>
            <a:r>
              <a:rPr lang="de-AT" sz="2400" dirty="0"/>
              <a:t>Voraussetzung: Freund – Feind Denken. Die Frage „Wer ist der Feind und aus welchen Gründen“ bleibt offen. </a:t>
            </a:r>
          </a:p>
          <a:p>
            <a:r>
              <a:rPr lang="de-AT" sz="2400" dirty="0"/>
              <a:t>Kooperation wird gar nicht angedacht.</a:t>
            </a:r>
          </a:p>
          <a:p>
            <a:r>
              <a:rPr lang="de-AT" sz="2400" dirty="0"/>
              <a:t>Zivilbevölkerung wird in die Kriegsführung nicht nur indirekt (ökonomische, ökologische, soziale, psychologische Kriegsfolgen), sondern direkt eingebunden</a:t>
            </a:r>
          </a:p>
          <a:p>
            <a:r>
              <a:rPr lang="de-AT" sz="2400" dirty="0"/>
              <a:t>Es gibt keine internationale Regulierung der Kriegsführung</a:t>
            </a:r>
          </a:p>
          <a:p>
            <a:r>
              <a:rPr lang="de-AT" sz="2400" dirty="0"/>
              <a:t>„Haltet den Dieb!“ Es besteht die Gefahr, dass die eigene Angst vor gegnerischen Maßnahmen die eigenen Maßnahmen erst erzeugt (Selffulfilling Prophecy)</a:t>
            </a:r>
          </a:p>
          <a:p>
            <a:pPr marL="0" indent="0">
              <a:buNone/>
            </a:pPr>
            <a:endParaRPr lang="de-AT" sz="2400" dirty="0"/>
          </a:p>
          <a:p>
            <a:endParaRPr lang="de-AT" sz="2400" dirty="0"/>
          </a:p>
        </p:txBody>
      </p:sp>
    </p:spTree>
    <p:extLst>
      <p:ext uri="{BB962C8B-B14F-4D97-AF65-F5344CB8AC3E}">
        <p14:creationId xmlns:p14="http://schemas.microsoft.com/office/powerpoint/2010/main" val="332301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1BD1F09-C5E1-4FB3-A8B4-E7BE96D0BA1B}"/>
              </a:ext>
            </a:extLst>
          </p:cNvPr>
          <p:cNvSpPr>
            <a:spLocks noGrp="1"/>
          </p:cNvSpPr>
          <p:nvPr>
            <p:ph idx="1"/>
          </p:nvPr>
        </p:nvSpPr>
        <p:spPr/>
        <p:txBody>
          <a:bodyPr/>
          <a:lstStyle/>
          <a:p>
            <a:pPr marL="0" indent="0" algn="ctr">
              <a:buNone/>
            </a:pPr>
            <a:r>
              <a:rPr lang="de-AT" dirty="0"/>
              <a:t>Danke für Ihre Aufmerksamkeit</a:t>
            </a:r>
          </a:p>
          <a:p>
            <a:pPr marL="0" indent="0" algn="ctr">
              <a:buNone/>
            </a:pPr>
            <a:endParaRPr lang="de-AT" dirty="0"/>
          </a:p>
          <a:p>
            <a:pPr marL="0" indent="0" algn="ctr">
              <a:buNone/>
            </a:pPr>
            <a:endParaRPr lang="de-AT" dirty="0"/>
          </a:p>
          <a:p>
            <a:pPr marL="0" indent="0" algn="ctr">
              <a:buNone/>
            </a:pPr>
            <a:endParaRPr lang="de-AT" dirty="0"/>
          </a:p>
          <a:p>
            <a:pPr marL="0" indent="0" algn="ctr">
              <a:buNone/>
            </a:pPr>
            <a:r>
              <a:rPr lang="de-AT" dirty="0"/>
              <a:t>Kontakt:</a:t>
            </a:r>
          </a:p>
          <a:p>
            <a:pPr marL="0" indent="0" algn="ctr">
              <a:buNone/>
            </a:pPr>
            <a:r>
              <a:rPr lang="de-AT" dirty="0"/>
              <a:t>fleissner@peterfleissner.at</a:t>
            </a:r>
          </a:p>
          <a:p>
            <a:pPr marL="0" indent="0" algn="ctr">
              <a:buNone/>
            </a:pPr>
            <a:endParaRPr lang="de-AT" dirty="0"/>
          </a:p>
          <a:p>
            <a:pPr marL="0" indent="0" algn="ctr">
              <a:buNone/>
            </a:pPr>
            <a:endParaRPr lang="de-AT" dirty="0"/>
          </a:p>
        </p:txBody>
      </p:sp>
    </p:spTree>
    <p:extLst>
      <p:ext uri="{BB962C8B-B14F-4D97-AF65-F5344CB8AC3E}">
        <p14:creationId xmlns:p14="http://schemas.microsoft.com/office/powerpoint/2010/main" val="82375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EEAB3C-0F64-4298-93B7-F355E61AA7A5}"/>
              </a:ext>
            </a:extLst>
          </p:cNvPr>
          <p:cNvSpPr>
            <a:spLocks noGrp="1"/>
          </p:cNvSpPr>
          <p:nvPr>
            <p:ph type="title"/>
          </p:nvPr>
        </p:nvSpPr>
        <p:spPr>
          <a:xfrm>
            <a:off x="611188" y="0"/>
            <a:ext cx="7859712" cy="764704"/>
          </a:xfrm>
          <a:solidFill>
            <a:schemeClr val="bg1"/>
          </a:solidFill>
        </p:spPr>
        <p:txBody>
          <a:bodyPr/>
          <a:lstStyle/>
          <a:p>
            <a:r>
              <a:rPr lang="de-AT" sz="3200" dirty="0"/>
              <a:t>Kriegsgefahr wächst</a:t>
            </a:r>
          </a:p>
        </p:txBody>
      </p:sp>
      <p:sp>
        <p:nvSpPr>
          <p:cNvPr id="6" name="Inhaltsplatzhalter 5">
            <a:extLst>
              <a:ext uri="{FF2B5EF4-FFF2-40B4-BE49-F238E27FC236}">
                <a16:creationId xmlns:a16="http://schemas.microsoft.com/office/drawing/2014/main" id="{CB564A7F-C501-4384-8B77-7ABC0ADF9EFA}"/>
              </a:ext>
            </a:extLst>
          </p:cNvPr>
          <p:cNvSpPr>
            <a:spLocks noGrp="1"/>
          </p:cNvSpPr>
          <p:nvPr>
            <p:ph idx="1"/>
          </p:nvPr>
        </p:nvSpPr>
        <p:spPr>
          <a:xfrm>
            <a:off x="0" y="764704"/>
            <a:ext cx="9144000" cy="6093296"/>
          </a:xfrm>
          <a:solidFill>
            <a:schemeClr val="bg1"/>
          </a:solidFill>
        </p:spPr>
        <p:txBody>
          <a:bodyPr/>
          <a:lstStyle/>
          <a:p>
            <a:r>
              <a:rPr lang="de-AT" sz="2400" dirty="0">
                <a:effectLst/>
                <a:ea typeface="Calibri" panose="020F0502020204030204" pitchFamily="34" charset="0"/>
              </a:rPr>
              <a:t>Während wir mit der Corona-Pandemie </a:t>
            </a:r>
            <a:r>
              <a:rPr lang="de-AT" sz="2400" dirty="0">
                <a:ea typeface="Calibri" panose="020F0502020204030204" pitchFamily="34" charset="0"/>
              </a:rPr>
              <a:t>beschäftigt sind, nimmt die Gefahr eines Krieges zu.</a:t>
            </a:r>
          </a:p>
          <a:p>
            <a:r>
              <a:rPr lang="de-AT" sz="2400" dirty="0">
                <a:ea typeface="Calibri" panose="020F0502020204030204" pitchFamily="34" charset="0"/>
              </a:rPr>
              <a:t>Die NATO-Staaten betreiben eine Politik der Sanktionen und Embargos, die von medialer Propaganda und militärischen Provokationen unterstützt wird.</a:t>
            </a:r>
          </a:p>
          <a:p>
            <a:r>
              <a:rPr lang="de-AT" sz="2400" dirty="0">
                <a:effectLst/>
                <a:ea typeface="Calibri" panose="020F0502020204030204" pitchFamily="34" charset="0"/>
              </a:rPr>
              <a:t>Die USA haben wichtige Abrüstungsverträge wie</a:t>
            </a:r>
          </a:p>
          <a:p>
            <a:pPr lvl="1"/>
            <a:r>
              <a:rPr lang="de-AT" sz="2000" dirty="0">
                <a:effectLst/>
                <a:ea typeface="Calibri" panose="020F0502020204030204" pitchFamily="34" charset="0"/>
              </a:rPr>
              <a:t> </a:t>
            </a:r>
            <a:r>
              <a:rPr lang="de-AT" sz="2000" dirty="0"/>
              <a:t>ABM (</a:t>
            </a:r>
            <a:r>
              <a:rPr lang="de-DE" sz="2000" dirty="0"/>
              <a:t>Begrenzung von </a:t>
            </a:r>
            <a:r>
              <a:rPr lang="de-DE" sz="2000" dirty="0" err="1"/>
              <a:t>antiball</a:t>
            </a:r>
            <a:r>
              <a:rPr lang="de-DE" sz="2000" dirty="0"/>
              <a:t>. Raketenabwehrsystemen)</a:t>
            </a:r>
            <a:r>
              <a:rPr lang="de-AT" sz="2000" dirty="0"/>
              <a:t>, </a:t>
            </a:r>
          </a:p>
          <a:p>
            <a:pPr lvl="1"/>
            <a:r>
              <a:rPr lang="de-AT" sz="2000" dirty="0">
                <a:effectLst/>
                <a:ea typeface="Calibri" panose="020F0502020204030204" pitchFamily="34" charset="0"/>
              </a:rPr>
              <a:t>INF (Mittelstrecken-</a:t>
            </a:r>
            <a:r>
              <a:rPr lang="de-AT" sz="2000" dirty="0"/>
              <a:t>Nuklearstreitkräfte-Vertrag) </a:t>
            </a:r>
            <a:r>
              <a:rPr lang="de-AT" sz="2000" dirty="0">
                <a:effectLst/>
                <a:ea typeface="Calibri" panose="020F0502020204030204" pitchFamily="34" charset="0"/>
              </a:rPr>
              <a:t>und </a:t>
            </a:r>
          </a:p>
          <a:p>
            <a:pPr lvl="1"/>
            <a:r>
              <a:rPr lang="de-AT" sz="2000" dirty="0" err="1">
                <a:effectLst/>
                <a:ea typeface="Calibri" panose="020F0502020204030204" pitchFamily="34" charset="0"/>
              </a:rPr>
              <a:t>OpenSkies</a:t>
            </a:r>
            <a:r>
              <a:rPr lang="de-AT" sz="2000" dirty="0">
                <a:effectLst/>
                <a:ea typeface="Calibri" panose="020F0502020204030204" pitchFamily="34" charset="0"/>
              </a:rPr>
              <a:t> (Wechselseitige Luftraumüberwachung)</a:t>
            </a:r>
          </a:p>
          <a:p>
            <a:pPr marL="0" indent="0">
              <a:buNone/>
            </a:pPr>
            <a:r>
              <a:rPr lang="de-AT" sz="2400" dirty="0">
                <a:effectLst/>
                <a:ea typeface="Calibri" panose="020F0502020204030204" pitchFamily="34" charset="0"/>
              </a:rPr>
              <a:t>aufgekündigt. </a:t>
            </a:r>
          </a:p>
          <a:p>
            <a:r>
              <a:rPr lang="de-AT" sz="2400" dirty="0">
                <a:effectLst/>
                <a:ea typeface="Calibri" panose="020F0502020204030204" pitchFamily="34" charset="0"/>
              </a:rPr>
              <a:t>Der Weltraum und die </a:t>
            </a:r>
            <a:r>
              <a:rPr lang="de-AT" sz="2400" dirty="0">
                <a:ea typeface="Calibri" panose="020F0502020204030204" pitchFamily="34" charset="0"/>
              </a:rPr>
              <a:t>A</a:t>
            </a:r>
            <a:r>
              <a:rPr lang="de-AT" sz="2400" dirty="0">
                <a:effectLst/>
                <a:ea typeface="Calibri" panose="020F0502020204030204" pitchFamily="34" charset="0"/>
              </a:rPr>
              <a:t>rktis werden Schritt für Schritt stärker militärisch genützt.</a:t>
            </a:r>
          </a:p>
          <a:p>
            <a:r>
              <a:rPr lang="de-AT" sz="2400" dirty="0">
                <a:effectLst/>
                <a:ea typeface="Calibri" panose="020F0502020204030204" pitchFamily="34" charset="0"/>
              </a:rPr>
              <a:t>Die gegen Russland und China gerichteten Manöver werden aggressiver.</a:t>
            </a:r>
          </a:p>
          <a:p>
            <a:r>
              <a:rPr lang="de-AT" sz="2400" dirty="0">
                <a:ea typeface="Calibri" panose="020F0502020204030204" pitchFamily="34" charset="0"/>
              </a:rPr>
              <a:t>Eine neue Phase des Wettrüstens ist im Gange. </a:t>
            </a:r>
            <a:r>
              <a:rPr lang="de-AT" sz="2400" b="1" dirty="0">
                <a:effectLst/>
                <a:latin typeface="Arial" panose="020B0604020202020204" pitchFamily="34" charset="0"/>
                <a:ea typeface="Times New Roman" panose="02020603050405020304" pitchFamily="18" charset="0"/>
              </a:rPr>
              <a:t> </a:t>
            </a:r>
            <a:endParaRPr lang="de-AT" sz="2400" b="1" dirty="0"/>
          </a:p>
        </p:txBody>
      </p:sp>
    </p:spTree>
    <p:extLst>
      <p:ext uri="{BB962C8B-B14F-4D97-AF65-F5344CB8AC3E}">
        <p14:creationId xmlns:p14="http://schemas.microsoft.com/office/powerpoint/2010/main" val="305310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E8EB1-37F7-440D-A559-5B2A8B44BB63}"/>
              </a:ext>
            </a:extLst>
          </p:cNvPr>
          <p:cNvSpPr>
            <a:spLocks noGrp="1"/>
          </p:cNvSpPr>
          <p:nvPr>
            <p:ph type="title"/>
          </p:nvPr>
        </p:nvSpPr>
        <p:spPr/>
        <p:txBody>
          <a:bodyPr/>
          <a:lstStyle/>
          <a:p>
            <a:r>
              <a:rPr lang="de-AT" sz="3200" dirty="0"/>
              <a:t>Neueste Momente des Wettrüstens: Hyperschallraketen</a:t>
            </a:r>
          </a:p>
        </p:txBody>
      </p:sp>
      <p:pic>
        <p:nvPicPr>
          <p:cNvPr id="4" name="Grafik 3">
            <a:extLst>
              <a:ext uri="{FF2B5EF4-FFF2-40B4-BE49-F238E27FC236}">
                <a16:creationId xmlns:a16="http://schemas.microsoft.com/office/drawing/2014/main" id="{89DFC09C-9662-415F-A84F-4D773629CDE1}"/>
              </a:ext>
            </a:extLst>
          </p:cNvPr>
          <p:cNvPicPr>
            <a:picLocks noChangeAspect="1"/>
          </p:cNvPicPr>
          <p:nvPr/>
        </p:nvPicPr>
        <p:blipFill>
          <a:blip r:embed="rId3"/>
          <a:stretch>
            <a:fillRect/>
          </a:stretch>
        </p:blipFill>
        <p:spPr>
          <a:xfrm>
            <a:off x="-30957" y="1714499"/>
            <a:ext cx="4572001" cy="3429001"/>
          </a:xfrm>
          <a:prstGeom prst="rect">
            <a:avLst/>
          </a:prstGeom>
        </p:spPr>
      </p:pic>
      <p:sp>
        <p:nvSpPr>
          <p:cNvPr id="3" name="Textfeld 2">
            <a:extLst>
              <a:ext uri="{FF2B5EF4-FFF2-40B4-BE49-F238E27FC236}">
                <a16:creationId xmlns:a16="http://schemas.microsoft.com/office/drawing/2014/main" id="{BF2A5158-D600-4790-B2AC-E93D4557BDD8}"/>
              </a:ext>
            </a:extLst>
          </p:cNvPr>
          <p:cNvSpPr txBox="1"/>
          <p:nvPr/>
        </p:nvSpPr>
        <p:spPr>
          <a:xfrm>
            <a:off x="4355976" y="1556792"/>
            <a:ext cx="4788024" cy="5262979"/>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de-DE" sz="2400" b="0" i="0" dirty="0">
                <a:solidFill>
                  <a:srgbClr val="000000"/>
                </a:solidFill>
                <a:effectLst/>
                <a:latin typeface="+mn-lt"/>
              </a:rPr>
              <a:t>Neue russische Hyperschallrakete </a:t>
            </a:r>
            <a:r>
              <a:rPr lang="de-DE" sz="2400" b="1" i="0" dirty="0">
                <a:solidFill>
                  <a:srgbClr val="000000"/>
                </a:solidFill>
                <a:effectLst/>
                <a:latin typeface="+mn-lt"/>
              </a:rPr>
              <a:t>Zirkon</a:t>
            </a:r>
            <a:r>
              <a:rPr lang="de-DE" sz="2400" b="0" i="0" dirty="0">
                <a:solidFill>
                  <a:srgbClr val="000000"/>
                </a:solidFill>
                <a:effectLst/>
                <a:latin typeface="+mn-lt"/>
              </a:rPr>
              <a:t> </a:t>
            </a:r>
            <a:r>
              <a:rPr lang="de-DE" sz="2400" dirty="0">
                <a:solidFill>
                  <a:srgbClr val="000000"/>
                </a:solidFill>
                <a:latin typeface="+mn-lt"/>
              </a:rPr>
              <a:t>(</a:t>
            </a:r>
            <a:r>
              <a:rPr lang="de-DE" sz="2400" b="0" i="0" dirty="0">
                <a:solidFill>
                  <a:srgbClr val="000000"/>
                </a:solidFill>
                <a:effectLst/>
                <a:latin typeface="+mn-lt"/>
              </a:rPr>
              <a:t>atomar aufrüstbar) erreicht bis Mach 9 (11.000 km/h). </a:t>
            </a:r>
            <a:r>
              <a:rPr lang="de-DE" sz="2400" dirty="0">
                <a:solidFill>
                  <a:srgbClr val="000000"/>
                </a:solidFill>
                <a:latin typeface="+mn-lt"/>
              </a:rPr>
              <a:t>W</a:t>
            </a:r>
            <a:r>
              <a:rPr lang="de-DE" sz="2400" b="0" i="0" dirty="0">
                <a:solidFill>
                  <a:srgbClr val="000000"/>
                </a:solidFill>
                <a:effectLst/>
                <a:latin typeface="+mn-lt"/>
              </a:rPr>
              <a:t>ährend des Anflugs flexibel steuerbar und von den Raketenabwehrsystemen kaum zu eliminieren.</a:t>
            </a:r>
          </a:p>
          <a:p>
            <a:pPr marL="342900" indent="-342900">
              <a:buFont typeface="Arial" panose="020B0604020202020204" pitchFamily="34" charset="0"/>
              <a:buChar char="•"/>
            </a:pPr>
            <a:r>
              <a:rPr lang="de-DE" sz="2400" dirty="0">
                <a:latin typeface="+mn-lt"/>
              </a:rPr>
              <a:t>Russlands neuestes Luftabwehrsystem </a:t>
            </a:r>
            <a:r>
              <a:rPr lang="de-DE" sz="2400" b="1" dirty="0">
                <a:latin typeface="+mn-lt"/>
              </a:rPr>
              <a:t>S-550</a:t>
            </a:r>
            <a:r>
              <a:rPr lang="de-DE" sz="2400" dirty="0">
                <a:latin typeface="+mn-lt"/>
              </a:rPr>
              <a:t> soll hochfliegende Raumfahrzeuge, Raketen und Hyperschall-raketen abschießen können.</a:t>
            </a:r>
          </a:p>
          <a:p>
            <a:pPr marL="342900" indent="-342900">
              <a:buFont typeface="Arial" panose="020B0604020202020204" pitchFamily="34" charset="0"/>
              <a:buChar char="•"/>
            </a:pPr>
            <a:endParaRPr lang="de-AT" sz="2400" dirty="0">
              <a:latin typeface="+mn-lt"/>
            </a:endParaRPr>
          </a:p>
        </p:txBody>
      </p:sp>
    </p:spTree>
    <p:extLst>
      <p:ext uri="{BB962C8B-B14F-4D97-AF65-F5344CB8AC3E}">
        <p14:creationId xmlns:p14="http://schemas.microsoft.com/office/powerpoint/2010/main" val="143209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DA377-0BCC-4D8D-990D-51E927BF4CD0}"/>
              </a:ext>
            </a:extLst>
          </p:cNvPr>
          <p:cNvSpPr>
            <a:spLocks noGrp="1"/>
          </p:cNvSpPr>
          <p:nvPr>
            <p:ph type="title"/>
          </p:nvPr>
        </p:nvSpPr>
        <p:spPr>
          <a:xfrm>
            <a:off x="0" y="191628"/>
            <a:ext cx="9144000" cy="648370"/>
          </a:xfrm>
        </p:spPr>
        <p:txBody>
          <a:bodyPr/>
          <a:lstStyle/>
          <a:p>
            <a:r>
              <a:rPr lang="de-DE" sz="3200" dirty="0"/>
              <a:t>K</a:t>
            </a:r>
            <a:r>
              <a:rPr lang="de-DE" sz="3200" i="1" dirty="0">
                <a:solidFill>
                  <a:schemeClr val="accent2"/>
                </a:solidFill>
                <a:effectLst>
                  <a:outerShdw blurRad="38100" dist="38100" dir="2700000" algn="tl">
                    <a:srgbClr val="C0C0C0"/>
                  </a:outerShdw>
                </a:effectLst>
                <a:latin typeface="+mj-lt"/>
                <a:ea typeface="+mj-ea"/>
                <a:cs typeface="+mj-cs"/>
              </a:rPr>
              <a:t>ognitive Kriegsführung: NATO-Zitate</a:t>
            </a:r>
            <a:endParaRPr lang="de-AT" sz="3200" dirty="0"/>
          </a:p>
        </p:txBody>
      </p:sp>
      <p:sp>
        <p:nvSpPr>
          <p:cNvPr id="3" name="Textplatzhalter 2">
            <a:extLst>
              <a:ext uri="{FF2B5EF4-FFF2-40B4-BE49-F238E27FC236}">
                <a16:creationId xmlns:a16="http://schemas.microsoft.com/office/drawing/2014/main" id="{23313B32-42E9-4C93-93DA-E997FA0B56DE}"/>
              </a:ext>
            </a:extLst>
          </p:cNvPr>
          <p:cNvSpPr>
            <a:spLocks noGrp="1"/>
          </p:cNvSpPr>
          <p:nvPr>
            <p:ph type="body" sz="half" idx="1"/>
          </p:nvPr>
        </p:nvSpPr>
        <p:spPr>
          <a:xfrm>
            <a:off x="1043608" y="1412776"/>
            <a:ext cx="7488832" cy="4752528"/>
          </a:xfrm>
          <a:solidFill>
            <a:schemeClr val="bg1"/>
          </a:solidFill>
        </p:spPr>
        <p:txBody>
          <a:bodyPr/>
          <a:lstStyle/>
          <a:p>
            <a:r>
              <a:rPr lang="de-DE" sz="2400" b="1" dirty="0">
                <a:cs typeface="Arial" panose="020B0604020202020204" pitchFamily="34" charset="0"/>
              </a:rPr>
              <a:t>„Jede/r soll zu einer Waffe werden!“</a:t>
            </a:r>
            <a:endParaRPr lang="de-DE" sz="2400" dirty="0">
              <a:cs typeface="Arial" panose="020B0604020202020204" pitchFamily="34" charset="0"/>
            </a:endParaRPr>
          </a:p>
          <a:p>
            <a:r>
              <a:rPr lang="de-DE" sz="2400" b="1" dirty="0">
                <a:cs typeface="Arial" panose="020B0604020202020204" pitchFamily="34" charset="0"/>
              </a:rPr>
              <a:t>„Menschen </a:t>
            </a:r>
            <a:r>
              <a:rPr lang="de-DE" sz="2400" dirty="0">
                <a:cs typeface="Arial" panose="020B0604020202020204" pitchFamily="34" charset="0"/>
              </a:rPr>
              <a:t>sind die umkämpfte Domäne“</a:t>
            </a:r>
          </a:p>
          <a:p>
            <a:r>
              <a:rPr lang="de-DE" sz="2400" b="1" dirty="0">
                <a:cs typeface="Arial" panose="020B0604020202020204" pitchFamily="34" charset="0"/>
              </a:rPr>
              <a:t>„Das Gehirn wird zum Schlachtfeld </a:t>
            </a:r>
            <a:r>
              <a:rPr lang="de-DE" sz="2400" dirty="0">
                <a:cs typeface="Arial" panose="020B0604020202020204" pitchFamily="34" charset="0"/>
              </a:rPr>
              <a:t>des 21. Jahrhunderts</a:t>
            </a:r>
            <a:r>
              <a:rPr lang="de-DE" sz="2400" b="1" dirty="0">
                <a:cs typeface="Arial" panose="020B0604020202020204" pitchFamily="34" charset="0"/>
              </a:rPr>
              <a:t>“</a:t>
            </a:r>
          </a:p>
          <a:p>
            <a:r>
              <a:rPr lang="de-DE" sz="2400" dirty="0"/>
              <a:t>„Zum ersten Mal wird es im Krieg nicht mehr um entblößte Körper gehen, sondern um </a:t>
            </a:r>
            <a:r>
              <a:rPr lang="de-DE" sz="2400" b="1" dirty="0"/>
              <a:t>entblößte Gemüter“</a:t>
            </a:r>
            <a:r>
              <a:rPr lang="de-DE" sz="2400" dirty="0"/>
              <a:t>,</a:t>
            </a:r>
            <a:endParaRPr lang="de-DE" sz="2400" dirty="0">
              <a:cs typeface="Arial" panose="020B0604020202020204" pitchFamily="34" charset="0"/>
            </a:endParaRPr>
          </a:p>
          <a:p>
            <a:r>
              <a:rPr lang="de-DE" sz="2400" dirty="0">
                <a:cs typeface="Arial" panose="020B0604020202020204" pitchFamily="34" charset="0"/>
              </a:rPr>
              <a:t>um damit „</a:t>
            </a:r>
            <a:r>
              <a:rPr lang="de-DE" sz="2400" b="1" dirty="0">
                <a:cs typeface="Arial" panose="020B0604020202020204" pitchFamily="34" charset="0"/>
              </a:rPr>
              <a:t>der Gesellschaft </a:t>
            </a:r>
            <a:r>
              <a:rPr lang="de-DE" sz="2400" dirty="0">
                <a:cs typeface="Arial" panose="020B0604020202020204" pitchFamily="34" charset="0"/>
              </a:rPr>
              <a:t>und nicht nur dem Militär zu schaden“</a:t>
            </a:r>
          </a:p>
          <a:p>
            <a:endParaRPr lang="de-DE" sz="2400" dirty="0">
              <a:cs typeface="Arial" panose="020B0604020202020204" pitchFamily="34" charset="0"/>
            </a:endParaRPr>
          </a:p>
          <a:p>
            <a:pPr marL="0" indent="0">
              <a:buNone/>
            </a:pPr>
            <a:r>
              <a:rPr lang="fr-FR" sz="1400" dirty="0">
                <a:hlinkClick r:id="rId3">
                  <a:extLst>
                    <a:ext uri="{A12FA001-AC4F-418D-AE19-62706E023703}">
                      <ahyp:hlinkClr xmlns:ahyp="http://schemas.microsoft.com/office/drawing/2018/hyperlinkcolor" val="tx"/>
                    </a:ext>
                  </a:extLst>
                </a:hlinkClick>
              </a:rPr>
              <a:t>Quelle: www.innovationhub-act.org/sites/default/files/2021-03/Cognitive%20Warfare.pdf</a:t>
            </a:r>
            <a:r>
              <a:rPr lang="fr-FR" sz="1400" dirty="0"/>
              <a:t> </a:t>
            </a:r>
            <a:endParaRPr lang="de-DE" sz="1400" dirty="0"/>
          </a:p>
          <a:p>
            <a:endParaRPr lang="de-AT" dirty="0"/>
          </a:p>
        </p:txBody>
      </p:sp>
    </p:spTree>
    <p:extLst>
      <p:ext uri="{BB962C8B-B14F-4D97-AF65-F5344CB8AC3E}">
        <p14:creationId xmlns:p14="http://schemas.microsoft.com/office/powerpoint/2010/main" val="100061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5A4797B0-C202-4DD6-AAAB-DD93A2EDE1E8}"/>
              </a:ext>
            </a:extLst>
          </p:cNvPr>
          <p:cNvSpPr>
            <a:spLocks noGrp="1"/>
          </p:cNvSpPr>
          <p:nvPr>
            <p:ph idx="1"/>
          </p:nvPr>
        </p:nvSpPr>
        <p:spPr>
          <a:xfrm>
            <a:off x="107504" y="1052736"/>
            <a:ext cx="8928992" cy="5805264"/>
          </a:xfrm>
          <a:solidFill>
            <a:schemeClr val="bg1"/>
          </a:solidFill>
        </p:spPr>
        <p:txBody>
          <a:bodyPr/>
          <a:lstStyle/>
          <a:p>
            <a:pPr marL="0" indent="0">
              <a:buNone/>
            </a:pPr>
            <a:r>
              <a:rPr lang="de-DE" sz="2400" dirty="0"/>
              <a:t>Es geht der NATO darum, die Art und Weise zu kontrollieren oder zu verändern, wie Menschen auf Informationen </a:t>
            </a:r>
            <a:r>
              <a:rPr lang="de-DE" sz="2400" b="1" dirty="0"/>
              <a:t>reagieren</a:t>
            </a:r>
            <a:r>
              <a:rPr lang="de-DE" sz="2400" dirty="0"/>
              <a:t>.</a:t>
            </a:r>
          </a:p>
          <a:p>
            <a:pPr marL="0" indent="0">
              <a:buNone/>
            </a:pPr>
            <a:r>
              <a:rPr lang="de-DE" sz="2400" dirty="0"/>
              <a:t>„Kognitive Kriegsführung ist eine Strategie, die darauf abzielt, die Denkweise einer Zielbevölkerung zu verändern - und damit auch ihr Handeln.“ (Oliver Backes und Andrew </a:t>
            </a:r>
            <a:r>
              <a:rPr lang="de-DE" sz="2400" dirty="0" err="1"/>
              <a:t>Swab</a:t>
            </a:r>
            <a:r>
              <a:rPr lang="de-DE" sz="2400" dirty="0"/>
              <a:t> vom Harvard </a:t>
            </a:r>
            <a:r>
              <a:rPr lang="de-DE" sz="2400" dirty="0" err="1"/>
              <a:t>Belfer</a:t>
            </a:r>
            <a:r>
              <a:rPr lang="de-DE" sz="2400" dirty="0"/>
              <a:t> Center, Dezember 2019)</a:t>
            </a:r>
          </a:p>
          <a:p>
            <a:pPr marL="0" indent="0">
              <a:buNone/>
            </a:pPr>
            <a:r>
              <a:rPr lang="de-DE" sz="2400" dirty="0"/>
              <a:t>„Es geht darum, den Feind dazu zu bringen, sich selbst von innen heraus zu zerstören und ihn unfähig zu machen, sich unseren Zielen zu widersetzen oder sich ihnen zu entziehen.“</a:t>
            </a:r>
            <a:endParaRPr lang="de-AT" sz="2400" dirty="0"/>
          </a:p>
          <a:p>
            <a:pPr marL="0" indent="0">
              <a:buNone/>
            </a:pPr>
            <a:r>
              <a:rPr lang="de-AT" sz="2400" dirty="0"/>
              <a:t>„Kognitive Kriegsführung ist die Veränderung der öffentlichen Meinung durch eine externe Instanz, mit dem Ziel der </a:t>
            </a:r>
            <a:r>
              <a:rPr lang="de-AT" sz="2400" b="1" dirty="0"/>
              <a:t>Beeinflussung</a:t>
            </a:r>
            <a:r>
              <a:rPr lang="de-AT" sz="2400" dirty="0"/>
              <a:t> der öffentlichen und/oder staatlichen Politik oder der </a:t>
            </a:r>
            <a:r>
              <a:rPr lang="de-AT" sz="2400" b="1" dirty="0"/>
              <a:t>Destabilisierung</a:t>
            </a:r>
            <a:r>
              <a:rPr lang="de-AT" sz="2400" dirty="0"/>
              <a:t> von Regierungsmaßnahmen und/oder Institutionen.“</a:t>
            </a:r>
          </a:p>
          <a:p>
            <a:pPr marL="0" indent="0">
              <a:buNone/>
            </a:pPr>
            <a:r>
              <a:rPr lang="en-US" sz="1400" dirty="0"/>
              <a:t>Quelle: </a:t>
            </a:r>
            <a:r>
              <a:rPr lang="en-US" sz="1400" dirty="0">
                <a:hlinkClick r:id="rId3"/>
              </a:rPr>
              <a:t>www.innovationhub-act.org/sites/default/files/2021-01/20210122_CW%20Final.pdf</a:t>
            </a:r>
            <a:endParaRPr lang="en-US" sz="1400" dirty="0"/>
          </a:p>
          <a:p>
            <a:pPr marL="0" indent="0">
              <a:buNone/>
            </a:pPr>
            <a:endParaRPr lang="de-AT" sz="2400" dirty="0"/>
          </a:p>
          <a:p>
            <a:pPr marL="457200" indent="-457200">
              <a:buAutoNum type="arabicParenBoth"/>
            </a:pPr>
            <a:endParaRPr lang="de-DE" sz="2400" dirty="0"/>
          </a:p>
          <a:p>
            <a:pPr marL="0" indent="0">
              <a:buNone/>
            </a:pPr>
            <a:endParaRPr lang="de-DE" sz="2400" dirty="0"/>
          </a:p>
          <a:p>
            <a:pPr marL="0" indent="0" algn="r">
              <a:buNone/>
            </a:pPr>
            <a:r>
              <a:rPr lang="de-AT" sz="1400" dirty="0">
                <a:hlinkClick r:id="rId4"/>
              </a:rPr>
              <a:t>Quelle: </a:t>
            </a:r>
            <a:r>
              <a:rPr lang="de-AT" sz="1400" dirty="0" err="1">
                <a:hlinkClick r:id="rId4"/>
              </a:rPr>
              <a:t>Cognitive</a:t>
            </a:r>
            <a:r>
              <a:rPr lang="de-AT" sz="1400" dirty="0">
                <a:hlinkClick r:id="rId4"/>
              </a:rPr>
              <a:t> Warfare.pdf (innovationhub-act.org)</a:t>
            </a:r>
            <a:endParaRPr lang="de-AT" sz="2400" dirty="0"/>
          </a:p>
        </p:txBody>
      </p:sp>
      <p:sp>
        <p:nvSpPr>
          <p:cNvPr id="4" name="Titel 1">
            <a:extLst>
              <a:ext uri="{FF2B5EF4-FFF2-40B4-BE49-F238E27FC236}">
                <a16:creationId xmlns:a16="http://schemas.microsoft.com/office/drawing/2014/main" id="{F5BF3B6F-F249-40D2-BB8A-0F9813372B75}"/>
              </a:ext>
            </a:extLst>
          </p:cNvPr>
          <p:cNvSpPr>
            <a:spLocks noGrp="1"/>
          </p:cNvSpPr>
          <p:nvPr>
            <p:ph type="title"/>
          </p:nvPr>
        </p:nvSpPr>
        <p:spPr>
          <a:xfrm>
            <a:off x="107504" y="260350"/>
            <a:ext cx="8928992" cy="648370"/>
          </a:xfrm>
        </p:spPr>
        <p:txBody>
          <a:bodyPr/>
          <a:lstStyle/>
          <a:p>
            <a:r>
              <a:rPr lang="de-AT" sz="3200" dirty="0"/>
              <a:t>NATO-Definitionen zur kognitiven Kriegsführung</a:t>
            </a:r>
          </a:p>
        </p:txBody>
      </p:sp>
    </p:spTree>
    <p:extLst>
      <p:ext uri="{BB962C8B-B14F-4D97-AF65-F5344CB8AC3E}">
        <p14:creationId xmlns:p14="http://schemas.microsoft.com/office/powerpoint/2010/main" val="43026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89D91-327B-4EAF-9637-E8B67E342945}"/>
              </a:ext>
            </a:extLst>
          </p:cNvPr>
          <p:cNvSpPr>
            <a:spLocks noGrp="1"/>
          </p:cNvSpPr>
          <p:nvPr>
            <p:ph type="title"/>
          </p:nvPr>
        </p:nvSpPr>
        <p:spPr>
          <a:xfrm>
            <a:off x="642144" y="32048"/>
            <a:ext cx="7859712" cy="576064"/>
          </a:xfrm>
        </p:spPr>
        <p:txBody>
          <a:bodyPr/>
          <a:lstStyle/>
          <a:p>
            <a:r>
              <a:rPr lang="de-DE" sz="3200" dirty="0"/>
              <a:t>Ziele</a:t>
            </a:r>
            <a:endParaRPr lang="de-AT" sz="3200" dirty="0"/>
          </a:p>
        </p:txBody>
      </p:sp>
      <p:sp>
        <p:nvSpPr>
          <p:cNvPr id="3" name="Inhaltsplatzhalter 2">
            <a:extLst>
              <a:ext uri="{FF2B5EF4-FFF2-40B4-BE49-F238E27FC236}">
                <a16:creationId xmlns:a16="http://schemas.microsoft.com/office/drawing/2014/main" id="{15F1A09F-15F2-453B-B2A9-06005B608EF8}"/>
              </a:ext>
            </a:extLst>
          </p:cNvPr>
          <p:cNvSpPr>
            <a:spLocks noGrp="1"/>
          </p:cNvSpPr>
          <p:nvPr>
            <p:ph idx="1"/>
          </p:nvPr>
        </p:nvSpPr>
        <p:spPr>
          <a:xfrm>
            <a:off x="741656" y="964294"/>
            <a:ext cx="8394352" cy="4929411"/>
          </a:xfrm>
        </p:spPr>
        <p:txBody>
          <a:bodyPr/>
          <a:lstStyle/>
          <a:p>
            <a:pPr marL="0" indent="0">
              <a:buNone/>
            </a:pPr>
            <a:r>
              <a:rPr lang="de-DE" sz="2400" dirty="0"/>
              <a:t>Die kognitive Kriegsführung verfolgt im Kern die gleichen Ziele wie jede andere Art der Kriegsführung, nach dem Motto von Carl von Clausewitz: </a:t>
            </a:r>
          </a:p>
          <a:p>
            <a:pPr marL="0" indent="0">
              <a:buNone/>
            </a:pPr>
            <a:r>
              <a:rPr lang="de-DE" sz="2400" dirty="0"/>
              <a:t>"</a:t>
            </a:r>
            <a:r>
              <a:rPr lang="de-DE" sz="2400" b="1" dirty="0"/>
              <a:t>Krieg [ist] ein Akt der Gewalt, um den Feind zu zwingen, unseren Willen zu tun".</a:t>
            </a:r>
          </a:p>
          <a:p>
            <a:pPr marL="0" indent="0">
              <a:buNone/>
            </a:pPr>
            <a:r>
              <a:rPr lang="de-DE" sz="2400" dirty="0"/>
              <a:t>Im Gegensatz zum traditionellen Krieg (kinetischer Krieg) nicht primär auf einer physischen Ebene. Daher wird keine physische Gewalt eingesetzt.</a:t>
            </a:r>
          </a:p>
          <a:p>
            <a:pPr marL="0" indent="0">
              <a:buNone/>
            </a:pPr>
            <a:r>
              <a:rPr lang="de-DE" sz="2400" dirty="0"/>
              <a:t>„Es geht darum, den Feind dazu zu bringen, sich selbst von innen heraus zu zerstören und ihn unfähig zu machen, sich unseren Zielen zu widersetzen oder sich ihnen zu entziehen.“</a:t>
            </a:r>
            <a:endParaRPr lang="de-AT" sz="2400" dirty="0"/>
          </a:p>
        </p:txBody>
      </p:sp>
    </p:spTree>
    <p:extLst>
      <p:ext uri="{BB962C8B-B14F-4D97-AF65-F5344CB8AC3E}">
        <p14:creationId xmlns:p14="http://schemas.microsoft.com/office/powerpoint/2010/main" val="377545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5E575-342A-4540-BB7E-88CF95D81BB7}"/>
              </a:ext>
            </a:extLst>
          </p:cNvPr>
          <p:cNvSpPr>
            <a:spLocks noGrp="1"/>
          </p:cNvSpPr>
          <p:nvPr>
            <p:ph type="title"/>
          </p:nvPr>
        </p:nvSpPr>
        <p:spPr>
          <a:xfrm>
            <a:off x="642144" y="285868"/>
            <a:ext cx="7859712" cy="576362"/>
          </a:xfrm>
        </p:spPr>
        <p:txBody>
          <a:bodyPr/>
          <a:lstStyle/>
          <a:p>
            <a:r>
              <a:rPr lang="de-DE" sz="3200" dirty="0"/>
              <a:t>Zielgruppen</a:t>
            </a:r>
            <a:endParaRPr lang="de-AT" sz="3200" dirty="0"/>
          </a:p>
        </p:txBody>
      </p:sp>
      <p:sp>
        <p:nvSpPr>
          <p:cNvPr id="5" name="Textfeld 4">
            <a:extLst>
              <a:ext uri="{FF2B5EF4-FFF2-40B4-BE49-F238E27FC236}">
                <a16:creationId xmlns:a16="http://schemas.microsoft.com/office/drawing/2014/main" id="{0AB4BA9D-E070-4CC6-8151-AC5186D63B6B}"/>
              </a:ext>
            </a:extLst>
          </p:cNvPr>
          <p:cNvSpPr txBox="1"/>
          <p:nvPr/>
        </p:nvSpPr>
        <p:spPr>
          <a:xfrm>
            <a:off x="971600" y="1144082"/>
            <a:ext cx="7704856" cy="4770537"/>
          </a:xfrm>
          <a:prstGeom prst="rect">
            <a:avLst/>
          </a:prstGeom>
          <a:solidFill>
            <a:schemeClr val="bg1"/>
          </a:solidFill>
        </p:spPr>
        <p:txBody>
          <a:bodyPr wrap="square">
            <a:spAutoFit/>
          </a:bodyPr>
          <a:lstStyle/>
          <a:p>
            <a:pPr marL="342900" indent="-342900">
              <a:buFont typeface="Arial" panose="020B0604020202020204" pitchFamily="34" charset="0"/>
              <a:buChar char="•"/>
            </a:pPr>
            <a:r>
              <a:rPr lang="de-DE" sz="2400" dirty="0">
                <a:latin typeface="Arial" panose="020B0604020202020204" pitchFamily="34" charset="0"/>
              </a:rPr>
              <a:t>Ganze Bevölkerungen</a:t>
            </a:r>
          </a:p>
          <a:p>
            <a:pPr marL="342900" indent="-342900">
              <a:buFont typeface="Arial" panose="020B0604020202020204" pitchFamily="34" charset="0"/>
              <a:buChar char="•"/>
            </a:pPr>
            <a:r>
              <a:rPr lang="de-DE" sz="2400" dirty="0">
                <a:latin typeface="Arial" panose="020B0604020202020204" pitchFamily="34" charset="0"/>
              </a:rPr>
              <a:t>Bevölkerungsgruppen </a:t>
            </a:r>
          </a:p>
          <a:p>
            <a:pPr marL="342900" indent="-342900">
              <a:buFont typeface="Arial" panose="020B0604020202020204" pitchFamily="34" charset="0"/>
              <a:buChar char="•"/>
            </a:pPr>
            <a:r>
              <a:rPr lang="de-DE" sz="2400" dirty="0">
                <a:latin typeface="Arial" panose="020B0604020202020204" pitchFamily="34" charset="0"/>
              </a:rPr>
              <a:t>einzelne Führungskräften in Politik, Wirtschaft, Religion und Wissenschaft, aber auch weniger bekannte </a:t>
            </a:r>
          </a:p>
          <a:p>
            <a:pPr marL="342900" indent="-342900">
              <a:buFont typeface="Arial" panose="020B0604020202020204" pitchFamily="34" charset="0"/>
              <a:buChar char="•"/>
            </a:pPr>
            <a:r>
              <a:rPr lang="de-DE" sz="2400" dirty="0">
                <a:latin typeface="Arial" panose="020B0604020202020204" pitchFamily="34" charset="0"/>
              </a:rPr>
              <a:t>gesellschaftliche Führungspersönlichkeiten wie </a:t>
            </a:r>
            <a:r>
              <a:rPr lang="de-DE" sz="2400" i="1" dirty="0">
                <a:latin typeface="Arial" panose="020B0604020202020204" pitchFamily="34" charset="0"/>
              </a:rPr>
              <a:t>Influencer</a:t>
            </a:r>
            <a:r>
              <a:rPr lang="de-DE" sz="2400" dirty="0">
                <a:latin typeface="Arial" panose="020B0604020202020204" pitchFamily="34" charset="0"/>
              </a:rPr>
              <a:t> und </a:t>
            </a:r>
            <a:r>
              <a:rPr lang="de-AT" sz="2400" i="1" dirty="0">
                <a:latin typeface="Arial" panose="020B0604020202020204" pitchFamily="34" charset="0"/>
              </a:rPr>
              <a:t>Identity </a:t>
            </a:r>
            <a:r>
              <a:rPr lang="de-AT" sz="2400" i="1" dirty="0" err="1">
                <a:latin typeface="Arial" panose="020B0604020202020204" pitchFamily="34" charset="0"/>
              </a:rPr>
              <a:t>entrepreneurs</a:t>
            </a:r>
            <a:r>
              <a:rPr lang="de-DE" sz="2400" dirty="0">
                <a:latin typeface="Arial" panose="020B0604020202020204" pitchFamily="34" charset="0"/>
              </a:rPr>
              <a:t>, die nicht unbedingt großen Einfluss in politischen oder wirtschaftlichen Institutionen haben, aber in der Lage sind, eine Verbindung zu den einfachen Mitgliedern ihrer Zielgesellschaft herzustellen. </a:t>
            </a:r>
          </a:p>
          <a:p>
            <a:pPr marL="342900" indent="-342900">
              <a:buFont typeface="Arial" panose="020B0604020202020204" pitchFamily="34" charset="0"/>
              <a:buChar char="•"/>
            </a:pPr>
            <a:endParaRPr lang="de-DE" sz="2800" dirty="0">
              <a:latin typeface="Calibri" panose="020F0502020204030204" pitchFamily="34" charset="0"/>
              <a:cs typeface="Calibri" panose="020F0502020204030204" pitchFamily="34" charset="0"/>
            </a:endParaRPr>
          </a:p>
          <a:p>
            <a:r>
              <a:rPr lang="de-AT" sz="1200" dirty="0">
                <a:latin typeface="+mn-lt"/>
                <a:cs typeface="+mn-cs"/>
                <a:hlinkClick r:id="rId2">
                  <a:extLst>
                    <a:ext uri="{A12FA001-AC4F-418D-AE19-62706E023703}">
                      <ahyp:hlinkClr xmlns:ahyp="http://schemas.microsoft.com/office/drawing/2018/hyperlinkcolor" val="tx"/>
                    </a:ext>
                  </a:extLst>
                </a:hlinkClick>
              </a:rPr>
              <a:t>Quelle: www.innovationhub-act.org/sites/default/files/2021-03/Cognitive%20Warfare.pdf</a:t>
            </a:r>
            <a:r>
              <a:rPr lang="de-DE" sz="1200" dirty="0">
                <a:latin typeface="+mn-lt"/>
                <a:cs typeface="+mn-cs"/>
              </a:rPr>
              <a:t>, p. 12</a:t>
            </a:r>
            <a:endParaRPr lang="de-AT" sz="1200" dirty="0">
              <a:latin typeface="+mn-lt"/>
              <a:cs typeface="+mn-cs"/>
            </a:endParaRPr>
          </a:p>
        </p:txBody>
      </p:sp>
    </p:spTree>
    <p:extLst>
      <p:ext uri="{BB962C8B-B14F-4D97-AF65-F5344CB8AC3E}">
        <p14:creationId xmlns:p14="http://schemas.microsoft.com/office/powerpoint/2010/main" val="355024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C7788-69F5-40A8-AB66-6CA1C409CFA7}"/>
              </a:ext>
            </a:extLst>
          </p:cNvPr>
          <p:cNvSpPr>
            <a:spLocks noGrp="1"/>
          </p:cNvSpPr>
          <p:nvPr>
            <p:ph type="title"/>
          </p:nvPr>
        </p:nvSpPr>
        <p:spPr>
          <a:xfrm>
            <a:off x="611188" y="260350"/>
            <a:ext cx="7859712" cy="471487"/>
          </a:xfrm>
        </p:spPr>
        <p:txBody>
          <a:bodyPr/>
          <a:lstStyle/>
          <a:p>
            <a:r>
              <a:rPr lang="de-AT" sz="3200" dirty="0">
                <a:solidFill>
                  <a:srgbClr val="FF0000"/>
                </a:solidFill>
              </a:rPr>
              <a:t>Destabilisierung</a:t>
            </a:r>
          </a:p>
        </p:txBody>
      </p:sp>
      <p:sp>
        <p:nvSpPr>
          <p:cNvPr id="3" name="Inhaltsplatzhalter 2">
            <a:extLst>
              <a:ext uri="{FF2B5EF4-FFF2-40B4-BE49-F238E27FC236}">
                <a16:creationId xmlns:a16="http://schemas.microsoft.com/office/drawing/2014/main" id="{7714A5AB-45AF-4130-B267-AD83CA7C3F48}"/>
              </a:ext>
            </a:extLst>
          </p:cNvPr>
          <p:cNvSpPr>
            <a:spLocks noGrp="1"/>
          </p:cNvSpPr>
          <p:nvPr>
            <p:ph idx="1"/>
          </p:nvPr>
        </p:nvSpPr>
        <p:spPr>
          <a:xfrm>
            <a:off x="457200" y="1124744"/>
            <a:ext cx="8229600" cy="5001419"/>
          </a:xfrm>
        </p:spPr>
        <p:txBody>
          <a:bodyPr/>
          <a:lstStyle/>
          <a:p>
            <a:pPr marL="0" indent="0">
              <a:buNone/>
            </a:pPr>
            <a:r>
              <a:rPr lang="de-DE" sz="2400" dirty="0"/>
              <a:t>Störung der Organisation und Einheit der Menschen einer Bevölkerung und ihrer Institutionen, indem Spaltungen innerhalb von Bevölkerungsgruppen verstärkt oder neue Ideen eingeführt werden, damit Gruppen gegeneinander ausgespielt werden und die Polarisierung wächst.</a:t>
            </a:r>
          </a:p>
          <a:p>
            <a:pPr marL="0" indent="0">
              <a:buNone/>
            </a:pPr>
            <a:r>
              <a:rPr lang="de-DE" sz="2400" dirty="0"/>
              <a:t>Die Folgen:</a:t>
            </a:r>
          </a:p>
          <a:p>
            <a:pPr>
              <a:buFont typeface="Symbol" panose="05050102010706020507" pitchFamily="18" charset="2"/>
              <a:buChar char="Þ"/>
            </a:pPr>
            <a:r>
              <a:rPr lang="de-DE" sz="2400" dirty="0"/>
              <a:t> drastischer Rückgang der Produktivität und </a:t>
            </a:r>
          </a:p>
          <a:p>
            <a:pPr>
              <a:buFont typeface="Symbol" panose="05050102010706020507" pitchFamily="18" charset="2"/>
              <a:buChar char="Þ"/>
            </a:pPr>
            <a:r>
              <a:rPr lang="de-DE" sz="2400" dirty="0"/>
              <a:t> Verlust der Zusammenarbeit zwischen Menschen. Die Menschen sind zu sehr mit internen Problemen beschäftigt und können sich weniger auf das Erreichen gemeinsamer Ziele konzentrieren. </a:t>
            </a:r>
          </a:p>
        </p:txBody>
      </p:sp>
    </p:spTree>
    <p:extLst>
      <p:ext uri="{BB962C8B-B14F-4D97-AF65-F5344CB8AC3E}">
        <p14:creationId xmlns:p14="http://schemas.microsoft.com/office/powerpoint/2010/main" val="3523549091"/>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2116</Words>
  <Application>Microsoft Office PowerPoint</Application>
  <PresentationFormat>Bildschirmpräsentation (4:3)</PresentationFormat>
  <Paragraphs>171</Paragraphs>
  <Slides>25</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Calibri</vt:lpstr>
      <vt:lpstr>Monotype Corsiva</vt:lpstr>
      <vt:lpstr>Roboto Condensed</vt:lpstr>
      <vt:lpstr>Segoe UI Black</vt:lpstr>
      <vt:lpstr>Symbol</vt:lpstr>
      <vt:lpstr>Standarddesign</vt:lpstr>
      <vt:lpstr>        Online-Treffen von FriedensAttac 11. Jänner 2022, 18 Uhr   Jeder Mensch eine Waffe?  NATO plant  COGNITIVE WARFARE  Peter Fleissner</vt:lpstr>
      <vt:lpstr>Überblick</vt:lpstr>
      <vt:lpstr>Kriegsgefahr wächst</vt:lpstr>
      <vt:lpstr>Neueste Momente des Wettrüstens: Hyperschallraketen</vt:lpstr>
      <vt:lpstr>Kognitive Kriegsführung: NATO-Zitate</vt:lpstr>
      <vt:lpstr>NATO-Definitionen zur kognitiven Kriegsführung</vt:lpstr>
      <vt:lpstr>Ziele</vt:lpstr>
      <vt:lpstr>Zielgruppen</vt:lpstr>
      <vt:lpstr>Destabilisierung</vt:lpstr>
      <vt:lpstr>Strategien der Destabilisierung</vt:lpstr>
      <vt:lpstr>Beispiele für Destabilisierung</vt:lpstr>
      <vt:lpstr>Beispiel Chile</vt:lpstr>
      <vt:lpstr>Beeinflussung</vt:lpstr>
      <vt:lpstr>Strategien der Beeinflussung</vt:lpstr>
      <vt:lpstr>Beispiele für Beeinflussung</vt:lpstr>
      <vt:lpstr>Blick in die Zukunft</vt:lpstr>
      <vt:lpstr>Weitere Bedrohungen: 1.Medienplattformen</vt:lpstr>
      <vt:lpstr>PowerPoint-Präsentation</vt:lpstr>
      <vt:lpstr>Bedrohung 2: Deepfakes</vt:lpstr>
      <vt:lpstr>Bedrohung 3: Cyberangriffe erzeugen institutionelles Unbehagen und Misstrauen</vt:lpstr>
      <vt:lpstr>Bedrohung 4: Biologische und therapeutische Emotionsmanipulation</vt:lpstr>
      <vt:lpstr>Illegale Übung in Nova Scotia</vt:lpstr>
      <vt:lpstr>Die NATO lädt zum Mitmachen ein</vt:lpstr>
      <vt:lpstr>Kritik</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Peter Fleissner</dc:creator>
  <cp:lastModifiedBy>Peter Fleissner</cp:lastModifiedBy>
  <cp:revision>56</cp:revision>
  <dcterms:created xsi:type="dcterms:W3CDTF">2004-06-05T15:01:32Z</dcterms:created>
  <dcterms:modified xsi:type="dcterms:W3CDTF">2022-01-12T10:08:56Z</dcterms:modified>
</cp:coreProperties>
</file>